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306" r:id="rId2"/>
    <p:sldId id="257" r:id="rId3"/>
    <p:sldId id="304" r:id="rId4"/>
    <p:sldId id="305" r:id="rId5"/>
    <p:sldId id="307" r:id="rId6"/>
    <p:sldId id="311" r:id="rId7"/>
    <p:sldId id="312" r:id="rId8"/>
    <p:sldId id="281" r:id="rId9"/>
    <p:sldId id="291" r:id="rId10"/>
    <p:sldId id="298" r:id="rId11"/>
    <p:sldId id="299" r:id="rId12"/>
    <p:sldId id="274" r:id="rId13"/>
    <p:sldId id="279" r:id="rId14"/>
    <p:sldId id="275" r:id="rId15"/>
    <p:sldId id="276" r:id="rId16"/>
    <p:sldId id="280" r:id="rId17"/>
    <p:sldId id="277" r:id="rId18"/>
    <p:sldId id="278" r:id="rId19"/>
    <p:sldId id="266" r:id="rId20"/>
    <p:sldId id="318" r:id="rId21"/>
    <p:sldId id="270" r:id="rId22"/>
    <p:sldId id="319" r:id="rId23"/>
    <p:sldId id="320" r:id="rId24"/>
    <p:sldId id="321" r:id="rId25"/>
    <p:sldId id="322" r:id="rId26"/>
    <p:sldId id="323" r:id="rId27"/>
    <p:sldId id="292" r:id="rId28"/>
    <p:sldId id="269" r:id="rId29"/>
    <p:sldId id="289" r:id="rId30"/>
    <p:sldId id="300" r:id="rId31"/>
    <p:sldId id="315" r:id="rId32"/>
    <p:sldId id="282" r:id="rId33"/>
    <p:sldId id="267" r:id="rId34"/>
    <p:sldId id="268" r:id="rId35"/>
    <p:sldId id="283" r:id="rId36"/>
    <p:sldId id="273" r:id="rId37"/>
    <p:sldId id="271" r:id="rId38"/>
    <p:sldId id="301" r:id="rId39"/>
    <p:sldId id="314" r:id="rId4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1pPr>
    <a:lvl2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2pPr>
    <a:lvl3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3pPr>
    <a:lvl4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4pPr>
    <a:lvl5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5pPr>
    <a:lvl6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6pPr>
    <a:lvl7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7pPr>
    <a:lvl8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8pPr>
    <a:lvl9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FC1294-6126-A749-A8B6-5E04E4B9D450}" v="1" dt="2020-10-23T02:18:31.25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20" autoAdjust="0"/>
    <p:restoredTop sz="95988"/>
  </p:normalViewPr>
  <p:slideViewPr>
    <p:cSldViewPr snapToGrid="0">
      <p:cViewPr varScale="1">
        <p:scale>
          <a:sx n="82" d="100"/>
          <a:sy n="82" d="100"/>
        </p:scale>
        <p:origin x="8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 Ning" userId="4b16d4e24b5f2f9c" providerId="LiveId" clId="{DA6F801F-CD44-484C-A598-8ACC389BDCEB}"/>
    <pc:docChg chg="undo custSel addSld delSld modSld">
      <pc:chgData name="Xu Ning" userId="4b16d4e24b5f2f9c" providerId="LiveId" clId="{DA6F801F-CD44-484C-A598-8ACC389BDCEB}" dt="2019-09-18T04:48:32.991" v="3184" actId="20577"/>
      <pc:docMkLst>
        <pc:docMk/>
      </pc:docMkLst>
      <pc:sldChg chg="add">
        <pc:chgData name="Xu Ning" userId="4b16d4e24b5f2f9c" providerId="LiveId" clId="{DA6F801F-CD44-484C-A598-8ACC389BDCEB}" dt="2019-09-17T13:53:47.017" v="990"/>
        <pc:sldMkLst>
          <pc:docMk/>
          <pc:sldMk cId="2401395635" sldId="257"/>
        </pc:sldMkLst>
        <pc:spChg chg="mod">
          <ac:chgData name="Xu Ning" userId="4b16d4e24b5f2f9c" providerId="LiveId" clId="{DA6F801F-CD44-484C-A598-8ACC389BDCEB}" dt="2019-09-15T13:46:58.118" v="36" actId="20577"/>
          <ac:spMkLst>
            <pc:docMk/>
            <pc:sldMk cId="2401395635" sldId="257"/>
            <ac:spMk id="7" creationId="{B66344AB-84F1-6442-8DD5-5BA4E41621BD}"/>
          </ac:spMkLst>
        </pc:spChg>
        <pc:spChg chg="mod">
          <ac:chgData name="Xu Ning" userId="4b16d4e24b5f2f9c" providerId="LiveId" clId="{DA6F801F-CD44-484C-A598-8ACC389BDCEB}" dt="2019-09-15T13:46:35.042" v="22" actId="20577"/>
          <ac:spMkLst>
            <pc:docMk/>
            <pc:sldMk cId="2401395635" sldId="257"/>
            <ac:spMk id="161" creationId="{00000000-0000-0000-0000-000000000000}"/>
          </ac:spMkLst>
        </pc:spChg>
        <pc:spChg chg="mod">
          <ac:chgData name="Xu Ning" userId="4b16d4e24b5f2f9c" providerId="LiveId" clId="{DA6F801F-CD44-484C-A598-8ACC389BDCEB}" dt="2019-09-15T13:47:53.631" v="81" actId="20577"/>
          <ac:spMkLst>
            <pc:docMk/>
            <pc:sldMk cId="2401395635" sldId="257"/>
            <ac:spMk id="162" creationId="{00000000-0000-0000-0000-000000000000}"/>
          </ac:spMkLst>
        </pc:spChg>
      </pc:sldChg>
      <pc:sldChg chg="addSp delSp modSp">
        <pc:chgData name="Xu Ning" userId="4b16d4e24b5f2f9c" providerId="LiveId" clId="{DA6F801F-CD44-484C-A598-8ACC389BDCEB}" dt="2019-09-18T04:20:56.747" v="2939" actId="1076"/>
        <pc:sldMkLst>
          <pc:docMk/>
          <pc:sldMk cId="0" sldId="260"/>
        </pc:sldMkLst>
        <pc:spChg chg="add mod">
          <ac:chgData name="Xu Ning" userId="4b16d4e24b5f2f9c" providerId="LiveId" clId="{DA6F801F-CD44-484C-A598-8ACC389BDCEB}" dt="2019-09-18T04:19:55.379" v="2818" actId="1076"/>
          <ac:spMkLst>
            <pc:docMk/>
            <pc:sldMk cId="0" sldId="260"/>
            <ac:spMk id="2" creationId="{66B1C351-C94C-D14F-9865-E849400AA522}"/>
          </ac:spMkLst>
        </pc:spChg>
        <pc:spChg chg="mod">
          <ac:chgData name="Xu Ning" userId="4b16d4e24b5f2f9c" providerId="LiveId" clId="{DA6F801F-CD44-484C-A598-8ACC389BDCEB}" dt="2019-09-17T13:46:01.122" v="709" actId="948"/>
          <ac:spMkLst>
            <pc:docMk/>
            <pc:sldMk cId="0" sldId="260"/>
            <ac:spMk id="193" creationId="{00000000-0000-0000-0000-000000000000}"/>
          </ac:spMkLst>
        </pc:spChg>
        <pc:spChg chg="mod">
          <ac:chgData name="Xu Ning" userId="4b16d4e24b5f2f9c" providerId="LiveId" clId="{DA6F801F-CD44-484C-A598-8ACC389BDCEB}" dt="2019-09-17T14:52:37.803" v="1900" actId="27636"/>
          <ac:spMkLst>
            <pc:docMk/>
            <pc:sldMk cId="0" sldId="260"/>
            <ac:spMk id="195" creationId="{00000000-0000-0000-0000-000000000000}"/>
          </ac:spMkLst>
        </pc:spChg>
        <pc:spChg chg="mod">
          <ac:chgData name="Xu Ning" userId="4b16d4e24b5f2f9c" providerId="LiveId" clId="{DA6F801F-CD44-484C-A598-8ACC389BDCEB}" dt="2019-09-18T04:20:56.747" v="2939" actId="1076"/>
          <ac:spMkLst>
            <pc:docMk/>
            <pc:sldMk cId="0" sldId="260"/>
            <ac:spMk id="196" creationId="{00000000-0000-0000-0000-000000000000}"/>
          </ac:spMkLst>
        </pc:spChg>
        <pc:spChg chg="del">
          <ac:chgData name="Xu Ning" userId="4b16d4e24b5f2f9c" providerId="LiveId" clId="{DA6F801F-CD44-484C-A598-8ACC389BDCEB}" dt="2019-09-18T04:20:04.115" v="2820" actId="478"/>
          <ac:spMkLst>
            <pc:docMk/>
            <pc:sldMk cId="0" sldId="260"/>
            <ac:spMk id="197" creationId="{00000000-0000-0000-0000-000000000000}"/>
          </ac:spMkLst>
        </pc:spChg>
      </pc:sldChg>
      <pc:sldChg chg="modSp">
        <pc:chgData name="Xu Ning" userId="4b16d4e24b5f2f9c" providerId="LiveId" clId="{DA6F801F-CD44-484C-A598-8ACC389BDCEB}" dt="2019-09-18T04:03:34.914" v="2213" actId="1076"/>
        <pc:sldMkLst>
          <pc:docMk/>
          <pc:sldMk cId="678998052" sldId="263"/>
        </pc:sldMkLst>
        <pc:spChg chg="mod">
          <ac:chgData name="Xu Ning" userId="4b16d4e24b5f2f9c" providerId="LiveId" clId="{DA6F801F-CD44-484C-A598-8ACC389BDCEB}" dt="2019-09-17T13:20:14.912" v="184" actId="20577"/>
          <ac:spMkLst>
            <pc:docMk/>
            <pc:sldMk cId="678998052" sldId="263"/>
            <ac:spMk id="213" creationId="{00000000-0000-0000-0000-000000000000}"/>
          </ac:spMkLst>
        </pc:spChg>
        <pc:spChg chg="mod">
          <ac:chgData name="Xu Ning" userId="4b16d4e24b5f2f9c" providerId="LiveId" clId="{DA6F801F-CD44-484C-A598-8ACC389BDCEB}" dt="2019-09-18T04:03:34.914" v="2213" actId="1076"/>
          <ac:spMkLst>
            <pc:docMk/>
            <pc:sldMk cId="678998052" sldId="263"/>
            <ac:spMk id="216" creationId="{00000000-0000-0000-0000-000000000000}"/>
          </ac:spMkLst>
        </pc:spChg>
      </pc:sldChg>
      <pc:sldChg chg="modSp">
        <pc:chgData name="Xu Ning" userId="4b16d4e24b5f2f9c" providerId="LiveId" clId="{DA6F801F-CD44-484C-A598-8ACC389BDCEB}" dt="2019-09-17T14:13:05.345" v="1523" actId="113"/>
        <pc:sldMkLst>
          <pc:docMk/>
          <pc:sldMk cId="19167953" sldId="264"/>
        </pc:sldMkLst>
        <pc:spChg chg="mod">
          <ac:chgData name="Xu Ning" userId="4b16d4e24b5f2f9c" providerId="LiveId" clId="{DA6F801F-CD44-484C-A598-8ACC389BDCEB}" dt="2019-09-17T14:13:05.345" v="1523" actId="113"/>
          <ac:spMkLst>
            <pc:docMk/>
            <pc:sldMk cId="19167953" sldId="264"/>
            <ac:spMk id="225" creationId="{00000000-0000-0000-0000-000000000000}"/>
          </ac:spMkLst>
        </pc:spChg>
        <pc:spChg chg="mod">
          <ac:chgData name="Xu Ning" userId="4b16d4e24b5f2f9c" providerId="LiveId" clId="{DA6F801F-CD44-484C-A598-8ACC389BDCEB}" dt="2019-09-17T14:13:02.009" v="1522" actId="113"/>
          <ac:spMkLst>
            <pc:docMk/>
            <pc:sldMk cId="19167953" sldId="264"/>
            <ac:spMk id="226" creationId="{00000000-0000-0000-0000-000000000000}"/>
          </ac:spMkLst>
        </pc:spChg>
      </pc:sldChg>
      <pc:sldChg chg="addSp modSp">
        <pc:chgData name="Xu Ning" userId="4b16d4e24b5f2f9c" providerId="LiveId" clId="{DA6F801F-CD44-484C-A598-8ACC389BDCEB}" dt="2019-09-18T04:10:39.833" v="2438" actId="20577"/>
        <pc:sldMkLst>
          <pc:docMk/>
          <pc:sldMk cId="2794453005" sldId="265"/>
        </pc:sldMkLst>
        <pc:spChg chg="add mod">
          <ac:chgData name="Xu Ning" userId="4b16d4e24b5f2f9c" providerId="LiveId" clId="{DA6F801F-CD44-484C-A598-8ACC389BDCEB}" dt="2019-09-17T14:15:10.410" v="1647" actId="948"/>
          <ac:spMkLst>
            <pc:docMk/>
            <pc:sldMk cId="2794453005" sldId="265"/>
            <ac:spMk id="2" creationId="{DB73D189-83B8-BF48-9965-1F2C7663F307}"/>
          </ac:spMkLst>
        </pc:spChg>
        <pc:spChg chg="add mod">
          <ac:chgData name="Xu Ning" userId="4b16d4e24b5f2f9c" providerId="LiveId" clId="{DA6F801F-CD44-484C-A598-8ACC389BDCEB}" dt="2019-09-18T04:10:39.833" v="2438" actId="20577"/>
          <ac:spMkLst>
            <pc:docMk/>
            <pc:sldMk cId="2794453005" sldId="265"/>
            <ac:spMk id="3" creationId="{D069C3DA-0C76-3943-B84B-D36C9A0DD2BE}"/>
          </ac:spMkLst>
        </pc:spChg>
        <pc:spChg chg="mod">
          <ac:chgData name="Xu Ning" userId="4b16d4e24b5f2f9c" providerId="LiveId" clId="{DA6F801F-CD44-484C-A598-8ACC389BDCEB}" dt="2019-09-17T14:12:53.167" v="1520" actId="113"/>
          <ac:spMkLst>
            <pc:docMk/>
            <pc:sldMk cId="2794453005" sldId="265"/>
            <ac:spMk id="233" creationId="{00000000-0000-0000-0000-000000000000}"/>
          </ac:spMkLst>
        </pc:spChg>
        <pc:spChg chg="mod">
          <ac:chgData name="Xu Ning" userId="4b16d4e24b5f2f9c" providerId="LiveId" clId="{DA6F801F-CD44-484C-A598-8ACC389BDCEB}" dt="2019-09-17T14:12:56.374" v="1521" actId="113"/>
          <ac:spMkLst>
            <pc:docMk/>
            <pc:sldMk cId="2794453005" sldId="265"/>
            <ac:spMk id="234" creationId="{00000000-0000-0000-0000-000000000000}"/>
          </ac:spMkLst>
        </pc:spChg>
      </pc:sldChg>
      <pc:sldChg chg="modSp">
        <pc:chgData name="Xu Ning" userId="4b16d4e24b5f2f9c" providerId="LiveId" clId="{DA6F801F-CD44-484C-A598-8ACC389BDCEB}" dt="2019-09-17T14:15:36.525" v="1668" actId="20577"/>
        <pc:sldMkLst>
          <pc:docMk/>
          <pc:sldMk cId="410046876" sldId="269"/>
        </pc:sldMkLst>
        <pc:spChg chg="mod">
          <ac:chgData name="Xu Ning" userId="4b16d4e24b5f2f9c" providerId="LiveId" clId="{DA6F801F-CD44-484C-A598-8ACC389BDCEB}" dt="2019-09-17T13:22:40.616" v="239" actId="20577"/>
          <ac:spMkLst>
            <pc:docMk/>
            <pc:sldMk cId="410046876" sldId="269"/>
            <ac:spMk id="7" creationId="{0FE4D785-2622-4EF4-8C56-DF77F6C69B4C}"/>
          </ac:spMkLst>
        </pc:spChg>
        <pc:spChg chg="mod">
          <ac:chgData name="Xu Ning" userId="4b16d4e24b5f2f9c" providerId="LiveId" clId="{DA6F801F-CD44-484C-A598-8ACC389BDCEB}" dt="2019-09-17T14:15:36.525" v="1668" actId="20577"/>
          <ac:spMkLst>
            <pc:docMk/>
            <pc:sldMk cId="410046876" sldId="269"/>
            <ac:spMk id="158" creationId="{00000000-0000-0000-0000-000000000000}"/>
          </ac:spMkLst>
        </pc:spChg>
        <pc:spChg chg="mod">
          <ac:chgData name="Xu Ning" userId="4b16d4e24b5f2f9c" providerId="LiveId" clId="{DA6F801F-CD44-484C-A598-8ACC389BDCEB}" dt="2019-09-17T13:22:24.450" v="229" actId="20577"/>
          <ac:spMkLst>
            <pc:docMk/>
            <pc:sldMk cId="410046876" sldId="269"/>
            <ac:spMk id="161" creationId="{00000000-0000-0000-0000-000000000000}"/>
          </ac:spMkLst>
        </pc:spChg>
      </pc:sldChg>
      <pc:sldChg chg="addSp modSp modAnim">
        <pc:chgData name="Xu Ning" userId="4b16d4e24b5f2f9c" providerId="LiveId" clId="{DA6F801F-CD44-484C-A598-8ACC389BDCEB}" dt="2019-09-17T14:19:57.640" v="1730" actId="20577"/>
        <pc:sldMkLst>
          <pc:docMk/>
          <pc:sldMk cId="437168404" sldId="270"/>
        </pc:sldMkLst>
        <pc:spChg chg="add mod">
          <ac:chgData name="Xu Ning" userId="4b16d4e24b5f2f9c" providerId="LiveId" clId="{DA6F801F-CD44-484C-A598-8ACC389BDCEB}" dt="2019-09-17T13:26:05.244" v="408" actId="20577"/>
          <ac:spMkLst>
            <pc:docMk/>
            <pc:sldMk cId="437168404" sldId="270"/>
            <ac:spMk id="7" creationId="{2C34C43C-9211-F24D-835B-60CFDA6B1D36}"/>
          </ac:spMkLst>
        </pc:spChg>
        <pc:spChg chg="mod">
          <ac:chgData name="Xu Ning" userId="4b16d4e24b5f2f9c" providerId="LiveId" clId="{DA6F801F-CD44-484C-A598-8ACC389BDCEB}" dt="2019-09-17T14:19:57.640" v="1730" actId="20577"/>
          <ac:spMkLst>
            <pc:docMk/>
            <pc:sldMk cId="437168404" sldId="270"/>
            <ac:spMk id="158" creationId="{00000000-0000-0000-0000-000000000000}"/>
          </ac:spMkLst>
        </pc:spChg>
        <pc:spChg chg="mod">
          <ac:chgData name="Xu Ning" userId="4b16d4e24b5f2f9c" providerId="LiveId" clId="{DA6F801F-CD44-484C-A598-8ACC389BDCEB}" dt="2019-09-17T13:21:36.843" v="210" actId="20577"/>
          <ac:spMkLst>
            <pc:docMk/>
            <pc:sldMk cId="437168404" sldId="270"/>
            <ac:spMk id="161" creationId="{00000000-0000-0000-0000-000000000000}"/>
          </ac:spMkLst>
        </pc:spChg>
      </pc:sldChg>
      <pc:sldChg chg="addSp delSp modSp">
        <pc:chgData name="Xu Ning" userId="4b16d4e24b5f2f9c" providerId="LiveId" clId="{DA6F801F-CD44-484C-A598-8ACC389BDCEB}" dt="2019-09-17T13:53:02.767" v="983" actId="207"/>
        <pc:sldMkLst>
          <pc:docMk/>
          <pc:sldMk cId="1400401257" sldId="299"/>
        </pc:sldMkLst>
        <pc:spChg chg="mod">
          <ac:chgData name="Xu Ning" userId="4b16d4e24b5f2f9c" providerId="LiveId" clId="{DA6F801F-CD44-484C-A598-8ACC389BDCEB}" dt="2019-09-17T13:52:53.778" v="982" actId="404"/>
          <ac:spMkLst>
            <pc:docMk/>
            <pc:sldMk cId="1400401257" sldId="299"/>
            <ac:spMk id="3" creationId="{F76DF3A0-5499-4BEF-B373-6DFF96D17F27}"/>
          </ac:spMkLst>
        </pc:spChg>
        <pc:spChg chg="del mod">
          <ac:chgData name="Xu Ning" userId="4b16d4e24b5f2f9c" providerId="LiveId" clId="{DA6F801F-CD44-484C-A598-8ACC389BDCEB}" dt="2019-09-17T13:47:55.285" v="723" actId="478"/>
          <ac:spMkLst>
            <pc:docMk/>
            <pc:sldMk cId="1400401257" sldId="299"/>
            <ac:spMk id="4" creationId="{E6C3066E-4630-4DAD-91F4-D927323F5DF0}"/>
          </ac:spMkLst>
        </pc:spChg>
        <pc:spChg chg="add del mod">
          <ac:chgData name="Xu Ning" userId="4b16d4e24b5f2f9c" providerId="LiveId" clId="{DA6F801F-CD44-484C-A598-8ACC389BDCEB}" dt="2019-09-17T13:47:52.559" v="722" actId="478"/>
          <ac:spMkLst>
            <pc:docMk/>
            <pc:sldMk cId="1400401257" sldId="299"/>
            <ac:spMk id="6" creationId="{DC34E4AE-0CED-714F-B14A-9DC273E25129}"/>
          </ac:spMkLst>
        </pc:spChg>
        <pc:spChg chg="add mod">
          <ac:chgData name="Xu Ning" userId="4b16d4e24b5f2f9c" providerId="LiveId" clId="{DA6F801F-CD44-484C-A598-8ACC389BDCEB}" dt="2019-09-17T13:48:52.433" v="733" actId="403"/>
          <ac:spMkLst>
            <pc:docMk/>
            <pc:sldMk cId="1400401257" sldId="299"/>
            <ac:spMk id="7" creationId="{B045550A-5F12-3041-82DE-5606789FFF9D}"/>
          </ac:spMkLst>
        </pc:spChg>
        <pc:spChg chg="add mod">
          <ac:chgData name="Xu Ning" userId="4b16d4e24b5f2f9c" providerId="LiveId" clId="{DA6F801F-CD44-484C-A598-8ACC389BDCEB}" dt="2019-09-17T13:48:49.342" v="732" actId="1076"/>
          <ac:spMkLst>
            <pc:docMk/>
            <pc:sldMk cId="1400401257" sldId="299"/>
            <ac:spMk id="8" creationId="{17E21FF2-C378-6D4F-97ED-9038945C5153}"/>
          </ac:spMkLst>
        </pc:spChg>
        <pc:spChg chg="add mod">
          <ac:chgData name="Xu Ning" userId="4b16d4e24b5f2f9c" providerId="LiveId" clId="{DA6F801F-CD44-484C-A598-8ACC389BDCEB}" dt="2019-09-17T13:50:56.758" v="889" actId="404"/>
          <ac:spMkLst>
            <pc:docMk/>
            <pc:sldMk cId="1400401257" sldId="299"/>
            <ac:spMk id="9" creationId="{7DF0A710-5650-854A-9ED2-6881F5524A74}"/>
          </ac:spMkLst>
        </pc:spChg>
        <pc:spChg chg="add mod">
          <ac:chgData name="Xu Ning" userId="4b16d4e24b5f2f9c" providerId="LiveId" clId="{DA6F801F-CD44-484C-A598-8ACC389BDCEB}" dt="2019-09-17T13:53:02.767" v="983" actId="207"/>
          <ac:spMkLst>
            <pc:docMk/>
            <pc:sldMk cId="1400401257" sldId="299"/>
            <ac:spMk id="10" creationId="{BB74C940-1ACB-834C-B588-6B9160076538}"/>
          </ac:spMkLst>
        </pc:spChg>
      </pc:sldChg>
      <pc:sldChg chg="addSp delSp modSp">
        <pc:chgData name="Xu Ning" userId="4b16d4e24b5f2f9c" providerId="LiveId" clId="{DA6F801F-CD44-484C-A598-8ACC389BDCEB}" dt="2019-09-17T14:28:36.802" v="1866" actId="207"/>
        <pc:sldMkLst>
          <pc:docMk/>
          <pc:sldMk cId="3679694192" sldId="300"/>
        </pc:sldMkLst>
        <pc:spChg chg="del">
          <ac:chgData name="Xu Ning" userId="4b16d4e24b5f2f9c" providerId="LiveId" clId="{DA6F801F-CD44-484C-A598-8ACC389BDCEB}" dt="2019-09-17T14:25:52.545" v="1843" actId="478"/>
          <ac:spMkLst>
            <pc:docMk/>
            <pc:sldMk cId="3679694192" sldId="300"/>
            <ac:spMk id="4" creationId="{355C7AF2-B74B-41C5-B10B-35BF319CD048}"/>
          </ac:spMkLst>
        </pc:spChg>
        <pc:spChg chg="add mod">
          <ac:chgData name="Xu Ning" userId="4b16d4e24b5f2f9c" providerId="LiveId" clId="{DA6F801F-CD44-484C-A598-8ACC389BDCEB}" dt="2019-09-17T14:26:40.722" v="1858" actId="14100"/>
          <ac:spMkLst>
            <pc:docMk/>
            <pc:sldMk cId="3679694192" sldId="300"/>
            <ac:spMk id="6" creationId="{EB5548B7-DA16-5F40-BFE8-DBAFDE63014D}"/>
          </ac:spMkLst>
        </pc:spChg>
        <pc:spChg chg="add mod">
          <ac:chgData name="Xu Ning" userId="4b16d4e24b5f2f9c" providerId="LiveId" clId="{DA6F801F-CD44-484C-A598-8ACC389BDCEB}" dt="2019-09-17T14:26:48.367" v="1859" actId="207"/>
          <ac:spMkLst>
            <pc:docMk/>
            <pc:sldMk cId="3679694192" sldId="300"/>
            <ac:spMk id="7" creationId="{9275F017-C242-614B-BBF7-FA3EC5F3312D}"/>
          </ac:spMkLst>
        </pc:spChg>
        <pc:spChg chg="add mod">
          <ac:chgData name="Xu Ning" userId="4b16d4e24b5f2f9c" providerId="LiveId" clId="{DA6F801F-CD44-484C-A598-8ACC389BDCEB}" dt="2019-09-17T14:28:36.802" v="1866" actId="207"/>
          <ac:spMkLst>
            <pc:docMk/>
            <pc:sldMk cId="3679694192" sldId="300"/>
            <ac:spMk id="8" creationId="{01CE1EFE-BA7C-F844-8935-D16BD9614903}"/>
          </ac:spMkLst>
        </pc:spChg>
        <pc:spChg chg="add mod">
          <ac:chgData name="Xu Ning" userId="4b16d4e24b5f2f9c" providerId="LiveId" clId="{DA6F801F-CD44-484C-A598-8ACC389BDCEB}" dt="2019-09-17T14:28:34.160" v="1865" actId="207"/>
          <ac:spMkLst>
            <pc:docMk/>
            <pc:sldMk cId="3679694192" sldId="300"/>
            <ac:spMk id="9" creationId="{8435E08F-AA1A-BD47-A681-A7357C396B5D}"/>
          </ac:spMkLst>
        </pc:spChg>
      </pc:sldChg>
      <pc:sldChg chg="addSp delSp modSp">
        <pc:chgData name="Xu Ning" userId="4b16d4e24b5f2f9c" providerId="LiveId" clId="{DA6F801F-CD44-484C-A598-8ACC389BDCEB}" dt="2019-09-18T04:48:32.991" v="3184" actId="20577"/>
        <pc:sldMkLst>
          <pc:docMk/>
          <pc:sldMk cId="2938958931" sldId="301"/>
        </pc:sldMkLst>
        <pc:spChg chg="del">
          <ac:chgData name="Xu Ning" userId="4b16d4e24b5f2f9c" providerId="LiveId" clId="{DA6F801F-CD44-484C-A598-8ACC389BDCEB}" dt="2019-09-18T03:56:31.030" v="1901"/>
          <ac:spMkLst>
            <pc:docMk/>
            <pc:sldMk cId="2938958931" sldId="301"/>
            <ac:spMk id="2" creationId="{FD0B3B49-2F08-454F-A7AA-404727A12661}"/>
          </ac:spMkLst>
        </pc:spChg>
        <pc:spChg chg="del">
          <ac:chgData name="Xu Ning" userId="4b16d4e24b5f2f9c" providerId="LiveId" clId="{DA6F801F-CD44-484C-A598-8ACC389BDCEB}" dt="2019-09-18T03:56:31.030" v="1901"/>
          <ac:spMkLst>
            <pc:docMk/>
            <pc:sldMk cId="2938958931" sldId="301"/>
            <ac:spMk id="3" creationId="{DAAC2CD0-58DB-4E03-B88F-CFD9BA809EE5}"/>
          </ac:spMkLst>
        </pc:spChg>
        <pc:spChg chg="del">
          <ac:chgData name="Xu Ning" userId="4b16d4e24b5f2f9c" providerId="LiveId" clId="{DA6F801F-CD44-484C-A598-8ACC389BDCEB}" dt="2019-09-18T03:56:31.030" v="1901"/>
          <ac:spMkLst>
            <pc:docMk/>
            <pc:sldMk cId="2938958931" sldId="301"/>
            <ac:spMk id="4" creationId="{AE04D3DD-01DB-427F-83C1-30E3E60BA555}"/>
          </ac:spMkLst>
        </pc:spChg>
        <pc:spChg chg="del">
          <ac:chgData name="Xu Ning" userId="4b16d4e24b5f2f9c" providerId="LiveId" clId="{DA6F801F-CD44-484C-A598-8ACC389BDCEB}" dt="2019-09-18T03:56:31.030" v="1901"/>
          <ac:spMkLst>
            <pc:docMk/>
            <pc:sldMk cId="2938958931" sldId="301"/>
            <ac:spMk id="5" creationId="{3795263F-37E8-437E-BE67-291CCA3073ED}"/>
          </ac:spMkLst>
        </pc:spChg>
        <pc:spChg chg="add mod">
          <ac:chgData name="Xu Ning" userId="4b16d4e24b5f2f9c" providerId="LiveId" clId="{DA6F801F-CD44-484C-A598-8ACC389BDCEB}" dt="2019-09-18T03:56:38.417" v="1922" actId="20577"/>
          <ac:spMkLst>
            <pc:docMk/>
            <pc:sldMk cId="2938958931" sldId="301"/>
            <ac:spMk id="6" creationId="{22F8585E-10DE-414E-8FA1-65F898A7A01D}"/>
          </ac:spMkLst>
        </pc:spChg>
        <pc:spChg chg="add mod">
          <ac:chgData name="Xu Ning" userId="4b16d4e24b5f2f9c" providerId="LiveId" clId="{DA6F801F-CD44-484C-A598-8ACC389BDCEB}" dt="2019-09-18T04:48:32.991" v="3184" actId="20577"/>
          <ac:spMkLst>
            <pc:docMk/>
            <pc:sldMk cId="2938958931" sldId="301"/>
            <ac:spMk id="7" creationId="{47708D22-977B-0A4A-AF0D-7D10F5BCE364}"/>
          </ac:spMkLst>
        </pc:spChg>
      </pc:sldChg>
      <pc:sldChg chg="addSp delSp modSp add">
        <pc:chgData name="Xu Ning" userId="4b16d4e24b5f2f9c" providerId="LiveId" clId="{DA6F801F-CD44-484C-A598-8ACC389BDCEB}" dt="2019-09-17T14:04:08.478" v="1433" actId="1076"/>
        <pc:sldMkLst>
          <pc:docMk/>
          <pc:sldMk cId="1136063270" sldId="304"/>
        </pc:sldMkLst>
        <pc:spChg chg="add mod">
          <ac:chgData name="Xu Ning" userId="4b16d4e24b5f2f9c" providerId="LiveId" clId="{DA6F801F-CD44-484C-A598-8ACC389BDCEB}" dt="2019-09-17T14:04:08.478" v="1433" actId="1076"/>
          <ac:spMkLst>
            <pc:docMk/>
            <pc:sldMk cId="1136063270" sldId="304"/>
            <ac:spMk id="2" creationId="{4B50FAE6-C633-B946-8DA1-B396FBFB70C4}"/>
          </ac:spMkLst>
        </pc:spChg>
        <pc:spChg chg="add mod">
          <ac:chgData name="Xu Ning" userId="4b16d4e24b5f2f9c" providerId="LiveId" clId="{DA6F801F-CD44-484C-A598-8ACC389BDCEB}" dt="2019-09-17T14:03:59.490" v="1430" actId="207"/>
          <ac:spMkLst>
            <pc:docMk/>
            <pc:sldMk cId="1136063270" sldId="304"/>
            <ac:spMk id="3" creationId="{2149FE69-2295-C047-A17B-20732E324992}"/>
          </ac:spMkLst>
        </pc:spChg>
        <pc:spChg chg="mod">
          <ac:chgData name="Xu Ning" userId="4b16d4e24b5f2f9c" providerId="LiveId" clId="{DA6F801F-CD44-484C-A598-8ACC389BDCEB}" dt="2019-09-17T14:02:34.201" v="1423" actId="20577"/>
          <ac:spMkLst>
            <pc:docMk/>
            <pc:sldMk cId="1136063270" sldId="304"/>
            <ac:spMk id="5" creationId="{DEF408E3-2835-47A2-8612-091060674083}"/>
          </ac:spMkLst>
        </pc:spChg>
        <pc:spChg chg="del">
          <ac:chgData name="Xu Ning" userId="4b16d4e24b5f2f9c" providerId="LiveId" clId="{DA6F801F-CD44-484C-A598-8ACC389BDCEB}" dt="2019-09-17T13:54:32.143" v="993" actId="478"/>
          <ac:spMkLst>
            <pc:docMk/>
            <pc:sldMk cId="1136063270" sldId="304"/>
            <ac:spMk id="6" creationId="{4543EB12-8F1C-42E3-B39C-097C144DCEC2}"/>
          </ac:spMkLst>
        </pc:spChg>
      </pc:sldChg>
      <pc:sldChg chg="addSp modSp add">
        <pc:chgData name="Xu Ning" userId="4b16d4e24b5f2f9c" providerId="LiveId" clId="{DA6F801F-CD44-484C-A598-8ACC389BDCEB}" dt="2019-09-17T13:58:16.877" v="1227" actId="20577"/>
        <pc:sldMkLst>
          <pc:docMk/>
          <pc:sldMk cId="3489260129" sldId="305"/>
        </pc:sldMkLst>
        <pc:spChg chg="mod">
          <ac:chgData name="Xu Ning" userId="4b16d4e24b5f2f9c" providerId="LiveId" clId="{DA6F801F-CD44-484C-A598-8ACC389BDCEB}" dt="2019-09-17T13:58:16.877" v="1227" actId="20577"/>
          <ac:spMkLst>
            <pc:docMk/>
            <pc:sldMk cId="3489260129" sldId="305"/>
            <ac:spMk id="6" creationId="{3B97C674-1481-49F8-9F2D-CD1C0BA740C1}"/>
          </ac:spMkLst>
        </pc:spChg>
        <pc:picChg chg="add mod">
          <ac:chgData name="Xu Ning" userId="4b16d4e24b5f2f9c" providerId="LiveId" clId="{DA6F801F-CD44-484C-A598-8ACC389BDCEB}" dt="2019-09-17T13:57:26.508" v="1105" actId="1076"/>
          <ac:picMkLst>
            <pc:docMk/>
            <pc:sldMk cId="3489260129" sldId="305"/>
            <ac:picMk id="2" creationId="{6DCC1C7C-E24A-004F-AC42-E4750A28577B}"/>
          </ac:picMkLst>
        </pc:picChg>
      </pc:sldChg>
      <pc:sldChg chg="addSp">
        <pc:chgData name="Xu Ning" userId="4b16d4e24b5f2f9c" providerId="LiveId" clId="{DA6F801F-CD44-484C-A598-8ACC389BDCEB}" dt="2019-09-17T13:12:41.775" v="102"/>
        <pc:sldMkLst>
          <pc:docMk/>
          <pc:sldMk cId="464980212" sldId="306"/>
        </pc:sldMkLst>
        <pc:picChg chg="add">
          <ac:chgData name="Xu Ning" userId="4b16d4e24b5f2f9c" providerId="LiveId" clId="{DA6F801F-CD44-484C-A598-8ACC389BDCEB}" dt="2019-09-17T13:12:41.775" v="102"/>
          <ac:picMkLst>
            <pc:docMk/>
            <pc:sldMk cId="464980212" sldId="306"/>
            <ac:picMk id="12" creationId="{0033A690-7E64-DF43-812E-845A2CDBDECD}"/>
          </ac:picMkLst>
        </pc:picChg>
      </pc:sldChg>
      <pc:sldChg chg="addSp delSp modSp add">
        <pc:chgData name="Xu Ning" userId="4b16d4e24b5f2f9c" providerId="LiveId" clId="{DA6F801F-CD44-484C-A598-8ACC389BDCEB}" dt="2019-09-17T14:10:16.035" v="1513" actId="403"/>
        <pc:sldMkLst>
          <pc:docMk/>
          <pc:sldMk cId="547315507" sldId="307"/>
        </pc:sldMkLst>
        <pc:spChg chg="mod">
          <ac:chgData name="Xu Ning" userId="4b16d4e24b5f2f9c" providerId="LiveId" clId="{DA6F801F-CD44-484C-A598-8ACC389BDCEB}" dt="2019-09-17T14:09:44.683" v="1509" actId="120"/>
          <ac:spMkLst>
            <pc:docMk/>
            <pc:sldMk cId="547315507" sldId="307"/>
            <ac:spMk id="2" creationId="{E8068914-5916-4120-80EA-9FC8553A742B}"/>
          </ac:spMkLst>
        </pc:spChg>
        <pc:spChg chg="mod">
          <ac:chgData name="Xu Ning" userId="4b16d4e24b5f2f9c" providerId="LiveId" clId="{DA6F801F-CD44-484C-A598-8ACC389BDCEB}" dt="2019-09-17T14:09:14.052" v="1505" actId="20577"/>
          <ac:spMkLst>
            <pc:docMk/>
            <pc:sldMk cId="547315507" sldId="307"/>
            <ac:spMk id="3" creationId="{DB984EA8-D969-42A2-B982-D33D2E6028A9}"/>
          </ac:spMkLst>
        </pc:spChg>
        <pc:spChg chg="del">
          <ac:chgData name="Xu Ning" userId="4b16d4e24b5f2f9c" providerId="LiveId" clId="{DA6F801F-CD44-484C-A598-8ACC389BDCEB}" dt="2019-09-17T14:06:08.268" v="1439" actId="478"/>
          <ac:spMkLst>
            <pc:docMk/>
            <pc:sldMk cId="547315507" sldId="307"/>
            <ac:spMk id="4" creationId="{F9317AB3-413E-42D6-85CB-216CC68D0EFA}"/>
          </ac:spMkLst>
        </pc:spChg>
        <pc:spChg chg="mod">
          <ac:chgData name="Xu Ning" userId="4b16d4e24b5f2f9c" providerId="LiveId" clId="{DA6F801F-CD44-484C-A598-8ACC389BDCEB}" dt="2019-09-17T14:10:16.035" v="1513" actId="403"/>
          <ac:spMkLst>
            <pc:docMk/>
            <pc:sldMk cId="547315507" sldId="307"/>
            <ac:spMk id="5" creationId="{6C9C24EC-77EB-4119-B4B2-713406F792C2}"/>
          </ac:spMkLst>
        </pc:spChg>
        <pc:picChg chg="add del mod">
          <ac:chgData name="Xu Ning" userId="4b16d4e24b5f2f9c" providerId="LiveId" clId="{DA6F801F-CD44-484C-A598-8ACC389BDCEB}" dt="2019-09-17T14:06:51.095" v="1441" actId="478"/>
          <ac:picMkLst>
            <pc:docMk/>
            <pc:sldMk cId="547315507" sldId="307"/>
            <ac:picMk id="6" creationId="{7D982D7B-0AE0-0447-B473-D8E06F70CB09}"/>
          </ac:picMkLst>
        </pc:picChg>
        <pc:picChg chg="add mod">
          <ac:chgData name="Xu Ning" userId="4b16d4e24b5f2f9c" providerId="LiveId" clId="{DA6F801F-CD44-484C-A598-8ACC389BDCEB}" dt="2019-09-17T14:09:24.309" v="1506" actId="1076"/>
          <ac:picMkLst>
            <pc:docMk/>
            <pc:sldMk cId="547315507" sldId="307"/>
            <ac:picMk id="7" creationId="{965480B9-BFBB-4F49-97D8-961DE55627E1}"/>
          </ac:picMkLst>
        </pc:picChg>
        <pc:picChg chg="add mod">
          <ac:chgData name="Xu Ning" userId="4b16d4e24b5f2f9c" providerId="LiveId" clId="{DA6F801F-CD44-484C-A598-8ACC389BDCEB}" dt="2019-09-17T14:09:28.575" v="1507" actId="14100"/>
          <ac:picMkLst>
            <pc:docMk/>
            <pc:sldMk cId="547315507" sldId="307"/>
            <ac:picMk id="8" creationId="{71EBCCE4-8E30-4446-813A-37FDC1778386}"/>
          </ac:picMkLst>
        </pc:picChg>
      </pc:sldChg>
      <pc:sldChg chg="addSp delSp modSp add">
        <pc:chgData name="Xu Ning" userId="4b16d4e24b5f2f9c" providerId="LiveId" clId="{DA6F801F-CD44-484C-A598-8ACC389BDCEB}" dt="2019-09-17T13:44:10.991" v="705" actId="27636"/>
        <pc:sldMkLst>
          <pc:docMk/>
          <pc:sldMk cId="827687093" sldId="308"/>
        </pc:sldMkLst>
        <pc:spChg chg="del">
          <ac:chgData name="Xu Ning" userId="4b16d4e24b5f2f9c" providerId="LiveId" clId="{DA6F801F-CD44-484C-A598-8ACC389BDCEB}" dt="2019-09-17T13:23:01.828" v="240"/>
          <ac:spMkLst>
            <pc:docMk/>
            <pc:sldMk cId="827687093" sldId="308"/>
            <ac:spMk id="2" creationId="{32E0FA1A-EFD9-C54E-9B80-BAA68A134E68}"/>
          </ac:spMkLst>
        </pc:spChg>
        <pc:spChg chg="del">
          <ac:chgData name="Xu Ning" userId="4b16d4e24b5f2f9c" providerId="LiveId" clId="{DA6F801F-CD44-484C-A598-8ACC389BDCEB}" dt="2019-09-17T13:23:01.828" v="240"/>
          <ac:spMkLst>
            <pc:docMk/>
            <pc:sldMk cId="827687093" sldId="308"/>
            <ac:spMk id="3" creationId="{E75F5FFD-4F50-E544-979E-0EDC5E2A2C57}"/>
          </ac:spMkLst>
        </pc:spChg>
        <pc:spChg chg="add mod">
          <ac:chgData name="Xu Ning" userId="4b16d4e24b5f2f9c" providerId="LiveId" clId="{DA6F801F-CD44-484C-A598-8ACC389BDCEB}" dt="2019-09-17T13:24:05.817" v="368" actId="20577"/>
          <ac:spMkLst>
            <pc:docMk/>
            <pc:sldMk cId="827687093" sldId="308"/>
            <ac:spMk id="4" creationId="{623CE72A-C842-2B41-8DE2-E7E82EB2C64B}"/>
          </ac:spMkLst>
        </pc:spChg>
        <pc:spChg chg="add mod">
          <ac:chgData name="Xu Ning" userId="4b16d4e24b5f2f9c" providerId="LiveId" clId="{DA6F801F-CD44-484C-A598-8ACC389BDCEB}" dt="2019-09-17T13:38:27.340" v="661" actId="20577"/>
          <ac:spMkLst>
            <pc:docMk/>
            <pc:sldMk cId="827687093" sldId="308"/>
            <ac:spMk id="5" creationId="{1B88AE1B-BFCC-1449-9A04-79A9C887EECF}"/>
          </ac:spMkLst>
        </pc:spChg>
        <pc:spChg chg="add del mod">
          <ac:chgData name="Xu Ning" userId="4b16d4e24b5f2f9c" providerId="LiveId" clId="{DA6F801F-CD44-484C-A598-8ACC389BDCEB}" dt="2019-09-17T13:29:16.234" v="409" actId="478"/>
          <ac:spMkLst>
            <pc:docMk/>
            <pc:sldMk cId="827687093" sldId="308"/>
            <ac:spMk id="6" creationId="{9A18F200-BE98-3841-A913-C73D5504D9A1}"/>
          </ac:spMkLst>
        </pc:spChg>
        <pc:spChg chg="add mod">
          <ac:chgData name="Xu Ning" userId="4b16d4e24b5f2f9c" providerId="LiveId" clId="{DA6F801F-CD44-484C-A598-8ACC389BDCEB}" dt="2019-09-17T13:44:10.991" v="705" actId="27636"/>
          <ac:spMkLst>
            <pc:docMk/>
            <pc:sldMk cId="827687093" sldId="308"/>
            <ac:spMk id="7" creationId="{F27A232B-590A-064C-9650-61B271ABDEC3}"/>
          </ac:spMkLst>
        </pc:spChg>
        <pc:spChg chg="add mod">
          <ac:chgData name="Xu Ning" userId="4b16d4e24b5f2f9c" providerId="LiveId" clId="{DA6F801F-CD44-484C-A598-8ACC389BDCEB}" dt="2019-09-17T13:29:46.424" v="417" actId="207"/>
          <ac:spMkLst>
            <pc:docMk/>
            <pc:sldMk cId="827687093" sldId="308"/>
            <ac:spMk id="8" creationId="{57FA1B53-A584-2241-9164-6553EB0255A0}"/>
          </ac:spMkLst>
        </pc:spChg>
        <pc:spChg chg="add del mod">
          <ac:chgData name="Xu Ning" userId="4b16d4e24b5f2f9c" providerId="LiveId" clId="{DA6F801F-CD44-484C-A598-8ACC389BDCEB}" dt="2019-09-17T13:43:51.194" v="684" actId="478"/>
          <ac:spMkLst>
            <pc:docMk/>
            <pc:sldMk cId="827687093" sldId="308"/>
            <ac:spMk id="9" creationId="{EC6018D5-D553-FC4F-97A0-061FE851BFB1}"/>
          </ac:spMkLst>
        </pc:spChg>
        <pc:spChg chg="add mod">
          <ac:chgData name="Xu Ning" userId="4b16d4e24b5f2f9c" providerId="LiveId" clId="{DA6F801F-CD44-484C-A598-8ACC389BDCEB}" dt="2019-09-17T13:42:34.909" v="680" actId="1076"/>
          <ac:spMkLst>
            <pc:docMk/>
            <pc:sldMk cId="827687093" sldId="308"/>
            <ac:spMk id="10" creationId="{17905E6F-0E96-6442-BB7A-AC6DB873C53E}"/>
          </ac:spMkLst>
        </pc:spChg>
        <pc:spChg chg="add mod">
          <ac:chgData name="Xu Ning" userId="4b16d4e24b5f2f9c" providerId="LiveId" clId="{DA6F801F-CD44-484C-A598-8ACC389BDCEB}" dt="2019-09-17T13:42:56.020" v="682" actId="14100"/>
          <ac:spMkLst>
            <pc:docMk/>
            <pc:sldMk cId="827687093" sldId="308"/>
            <ac:spMk id="11" creationId="{108D2ADD-9D70-E749-8F42-3A53CE0DBF9D}"/>
          </ac:spMkLst>
        </pc:spChg>
        <pc:spChg chg="add mod">
          <ac:chgData name="Xu Ning" userId="4b16d4e24b5f2f9c" providerId="LiveId" clId="{DA6F801F-CD44-484C-A598-8ACC389BDCEB}" dt="2019-09-17T13:44:03.705" v="688" actId="207"/>
          <ac:spMkLst>
            <pc:docMk/>
            <pc:sldMk cId="827687093" sldId="308"/>
            <ac:spMk id="12" creationId="{F05B7AF6-6F9A-344E-81DA-CB43CD774F73}"/>
          </ac:spMkLst>
        </pc:spChg>
      </pc:sldChg>
      <pc:sldChg chg="addSp delSp modSp add">
        <pc:chgData name="Xu Ning" userId="4b16d4e24b5f2f9c" providerId="LiveId" clId="{DA6F801F-CD44-484C-A598-8ACC389BDCEB}" dt="2019-09-18T04:09:33.290" v="2344" actId="1076"/>
        <pc:sldMkLst>
          <pc:docMk/>
          <pc:sldMk cId="2187477268" sldId="309"/>
        </pc:sldMkLst>
        <pc:spChg chg="mod">
          <ac:chgData name="Xu Ning" userId="4b16d4e24b5f2f9c" providerId="LiveId" clId="{DA6F801F-CD44-484C-A598-8ACC389BDCEB}" dt="2019-09-17T14:19:49.364" v="1718" actId="27636"/>
          <ac:spMkLst>
            <pc:docMk/>
            <pc:sldMk cId="2187477268" sldId="309"/>
            <ac:spMk id="2" creationId="{A1748722-0486-1D43-8517-99F754D9037A}"/>
          </ac:spMkLst>
        </pc:spChg>
        <pc:spChg chg="del">
          <ac:chgData name="Xu Ning" userId="4b16d4e24b5f2f9c" providerId="LiveId" clId="{DA6F801F-CD44-484C-A598-8ACC389BDCEB}" dt="2019-09-17T14:12:21.894" v="1515" actId="478"/>
          <ac:spMkLst>
            <pc:docMk/>
            <pc:sldMk cId="2187477268" sldId="309"/>
            <ac:spMk id="3" creationId="{4AFB61F2-E362-D74A-8743-BC3894B30A2A}"/>
          </ac:spMkLst>
        </pc:spChg>
        <pc:spChg chg="mod">
          <ac:chgData name="Xu Ning" userId="4b16d4e24b5f2f9c" providerId="LiveId" clId="{DA6F801F-CD44-484C-A598-8ACC389BDCEB}" dt="2019-09-17T14:22:23.183" v="1782" actId="1076"/>
          <ac:spMkLst>
            <pc:docMk/>
            <pc:sldMk cId="2187477268" sldId="309"/>
            <ac:spMk id="4" creationId="{F06643E7-FBB7-C542-8A4D-259D22D4C11C}"/>
          </ac:spMkLst>
        </pc:spChg>
        <pc:spChg chg="mod">
          <ac:chgData name="Xu Ning" userId="4b16d4e24b5f2f9c" providerId="LiveId" clId="{DA6F801F-CD44-484C-A598-8ACC389BDCEB}" dt="2019-09-17T14:22:48.412" v="1838" actId="27636"/>
          <ac:spMkLst>
            <pc:docMk/>
            <pc:sldMk cId="2187477268" sldId="309"/>
            <ac:spMk id="5" creationId="{1AE8A3ED-1977-F648-96AA-94B61054F958}"/>
          </ac:spMkLst>
        </pc:spChg>
        <pc:graphicFrameChg chg="add mod modGraphic">
          <ac:chgData name="Xu Ning" userId="4b16d4e24b5f2f9c" providerId="LiveId" clId="{DA6F801F-CD44-484C-A598-8ACC389BDCEB}" dt="2019-09-18T04:09:33.290" v="2344" actId="1076"/>
          <ac:graphicFrameMkLst>
            <pc:docMk/>
            <pc:sldMk cId="2187477268" sldId="309"/>
            <ac:graphicFrameMk id="3" creationId="{6B34A608-8B1E-214F-97F3-DE5966112450}"/>
          </ac:graphicFrameMkLst>
        </pc:graphicFrameChg>
        <pc:picChg chg="add mod">
          <ac:chgData name="Xu Ning" userId="4b16d4e24b5f2f9c" providerId="LiveId" clId="{DA6F801F-CD44-484C-A598-8ACC389BDCEB}" dt="2019-09-17T14:12:31.608" v="1519" actId="1076"/>
          <ac:picMkLst>
            <pc:docMk/>
            <pc:sldMk cId="2187477268" sldId="309"/>
            <ac:picMk id="6" creationId="{62D5E3F5-63F8-394C-869E-12C1022EB483}"/>
          </ac:picMkLst>
        </pc:picChg>
        <pc:picChg chg="add del mod">
          <ac:chgData name="Xu Ning" userId="4b16d4e24b5f2f9c" providerId="LiveId" clId="{DA6F801F-CD44-484C-A598-8ACC389BDCEB}" dt="2019-09-17T14:21:53.548" v="1778" actId="478"/>
          <ac:picMkLst>
            <pc:docMk/>
            <pc:sldMk cId="2187477268" sldId="309"/>
            <ac:picMk id="7" creationId="{8C8B601B-5F1D-8949-BF67-672444EDE0CB}"/>
          </ac:picMkLst>
        </pc:picChg>
        <pc:picChg chg="add del mod">
          <ac:chgData name="Xu Ning" userId="4b16d4e24b5f2f9c" providerId="LiveId" clId="{DA6F801F-CD44-484C-A598-8ACC389BDCEB}" dt="2019-09-18T04:07:04.075" v="2310" actId="478"/>
          <ac:picMkLst>
            <pc:docMk/>
            <pc:sldMk cId="2187477268" sldId="309"/>
            <ac:picMk id="8" creationId="{C8D029EC-86A9-1C40-AD80-D48751A4DC88}"/>
          </ac:picMkLst>
        </pc:picChg>
      </pc:sldChg>
      <pc:sldChg chg="addSp delSp modSp add">
        <pc:chgData name="Xu Ning" userId="4b16d4e24b5f2f9c" providerId="LiveId" clId="{DA6F801F-CD44-484C-A598-8ACC389BDCEB}" dt="2019-09-18T04:16:05.960" v="2564" actId="207"/>
        <pc:sldMkLst>
          <pc:docMk/>
          <pc:sldMk cId="3686448756" sldId="310"/>
        </pc:sldMkLst>
        <pc:spChg chg="mod">
          <ac:chgData name="Xu Ning" userId="4b16d4e24b5f2f9c" providerId="LiveId" clId="{DA6F801F-CD44-484C-A598-8ACC389BDCEB}" dt="2019-09-18T04:02:29.157" v="2196" actId="1076"/>
          <ac:spMkLst>
            <pc:docMk/>
            <pc:sldMk cId="3686448756" sldId="310"/>
            <ac:spMk id="2" creationId="{B7AC9A61-C7FB-D946-B3D5-5FA7E83645EE}"/>
          </ac:spMkLst>
        </pc:spChg>
        <pc:spChg chg="del">
          <ac:chgData name="Xu Ning" userId="4b16d4e24b5f2f9c" providerId="LiveId" clId="{DA6F801F-CD44-484C-A598-8ACC389BDCEB}" dt="2019-09-18T04:00:39.618" v="2015"/>
          <ac:spMkLst>
            <pc:docMk/>
            <pc:sldMk cId="3686448756" sldId="310"/>
            <ac:spMk id="3" creationId="{988712D6-967E-E54D-B934-622AC4E9FF8E}"/>
          </ac:spMkLst>
        </pc:spChg>
        <pc:spChg chg="add mod">
          <ac:chgData name="Xu Ning" userId="4b16d4e24b5f2f9c" providerId="LiveId" clId="{DA6F801F-CD44-484C-A598-8ACC389BDCEB}" dt="2019-09-18T04:02:35.413" v="2197" actId="1076"/>
          <ac:spMkLst>
            <pc:docMk/>
            <pc:sldMk cId="3686448756" sldId="310"/>
            <ac:spMk id="6" creationId="{FAF7C0F8-76B6-DC45-A56D-215995EE31AB}"/>
          </ac:spMkLst>
        </pc:spChg>
        <pc:spChg chg="add del mod">
          <ac:chgData name="Xu Ning" userId="4b16d4e24b5f2f9c" providerId="LiveId" clId="{DA6F801F-CD44-484C-A598-8ACC389BDCEB}" dt="2019-09-18T04:13:27.944" v="2544" actId="478"/>
          <ac:spMkLst>
            <pc:docMk/>
            <pc:sldMk cId="3686448756" sldId="310"/>
            <ac:spMk id="7" creationId="{CE3DB4EB-A484-B143-937D-6581CE1EB92E}"/>
          </ac:spMkLst>
        </pc:spChg>
        <pc:spChg chg="add del mod">
          <ac:chgData name="Xu Ning" userId="4b16d4e24b5f2f9c" providerId="LiveId" clId="{DA6F801F-CD44-484C-A598-8ACC389BDCEB}" dt="2019-09-18T04:02:21.139" v="2193" actId="478"/>
          <ac:spMkLst>
            <pc:docMk/>
            <pc:sldMk cId="3686448756" sldId="310"/>
            <ac:spMk id="8" creationId="{5DFB3A44-B0A8-A84D-923D-170182F50B1D}"/>
          </ac:spMkLst>
        </pc:spChg>
        <pc:spChg chg="add mod">
          <ac:chgData name="Xu Ning" userId="4b16d4e24b5f2f9c" providerId="LiveId" clId="{DA6F801F-CD44-484C-A598-8ACC389BDCEB}" dt="2019-09-18T04:13:38.311" v="2547" actId="207"/>
          <ac:spMkLst>
            <pc:docMk/>
            <pc:sldMk cId="3686448756" sldId="310"/>
            <ac:spMk id="9" creationId="{1B792F89-253F-FE45-9528-0BD0EC39C311}"/>
          </ac:spMkLst>
        </pc:spChg>
        <pc:spChg chg="add mod">
          <ac:chgData name="Xu Ning" userId="4b16d4e24b5f2f9c" providerId="LiveId" clId="{DA6F801F-CD44-484C-A598-8ACC389BDCEB}" dt="2019-09-18T04:15:10.441" v="2553" actId="207"/>
          <ac:spMkLst>
            <pc:docMk/>
            <pc:sldMk cId="3686448756" sldId="310"/>
            <ac:spMk id="10" creationId="{94CC58D6-6735-D04A-B39F-70190EF4D2B3}"/>
          </ac:spMkLst>
        </pc:spChg>
        <pc:spChg chg="add del mod">
          <ac:chgData name="Xu Ning" userId="4b16d4e24b5f2f9c" providerId="LiveId" clId="{DA6F801F-CD44-484C-A598-8ACC389BDCEB}" dt="2019-09-18T04:15:49.206" v="2558" actId="478"/>
          <ac:spMkLst>
            <pc:docMk/>
            <pc:sldMk cId="3686448756" sldId="310"/>
            <ac:spMk id="11" creationId="{A1690132-8A3A-974A-8FB9-363992BFF25E}"/>
          </ac:spMkLst>
        </pc:spChg>
        <pc:spChg chg="add mod">
          <ac:chgData name="Xu Ning" userId="4b16d4e24b5f2f9c" providerId="LiveId" clId="{DA6F801F-CD44-484C-A598-8ACC389BDCEB}" dt="2019-09-18T04:16:05.960" v="2564" actId="207"/>
          <ac:spMkLst>
            <pc:docMk/>
            <pc:sldMk cId="3686448756" sldId="310"/>
            <ac:spMk id="12" creationId="{FEB4FB64-C3BD-D044-AEF2-9B0C17A951E4}"/>
          </ac:spMkLst>
        </pc:spChg>
        <pc:graphicFrameChg chg="add del mod modGraphic">
          <ac:chgData name="Xu Ning" userId="4b16d4e24b5f2f9c" providerId="LiveId" clId="{DA6F801F-CD44-484C-A598-8ACC389BDCEB}" dt="2019-09-18T04:00:22.294" v="2014" actId="478"/>
          <ac:graphicFrameMkLst>
            <pc:docMk/>
            <pc:sldMk cId="3686448756" sldId="310"/>
            <ac:graphicFrameMk id="5" creationId="{48201F0A-11E9-DD49-B061-B87C369A4D87}"/>
          </ac:graphicFrameMkLst>
        </pc:graphicFrameChg>
        <pc:picChg chg="add del">
          <ac:chgData name="Xu Ning" userId="4b16d4e24b5f2f9c" providerId="LiveId" clId="{DA6F801F-CD44-484C-A598-8ACC389BDCEB}" dt="2019-09-18T03:58:30.654" v="1925"/>
          <ac:picMkLst>
            <pc:docMk/>
            <pc:sldMk cId="3686448756" sldId="310"/>
            <ac:picMk id="4" creationId="{52756FB5-4CCC-A14E-8F0D-EA81FAA3E7E6}"/>
          </ac:picMkLst>
        </pc:picChg>
      </pc:sldChg>
      <pc:sldMasterChg chg="delSldLayout">
        <pc:chgData name="Xu Ning" userId="4b16d4e24b5f2f9c" providerId="LiveId" clId="{DA6F801F-CD44-484C-A598-8ACC389BDCEB}" dt="2019-09-17T13:53:43.245" v="988" actId="2696"/>
        <pc:sldMasterMkLst>
          <pc:docMk/>
          <pc:sldMasterMk cId="0" sldId="2147483648"/>
        </pc:sldMasterMkLst>
      </pc:sldMasterChg>
    </pc:docChg>
  </pc:docChgLst>
  <pc:docChgLst>
    <pc:chgData name="Xu Ning" userId="4b16d4e24b5f2f9c" providerId="LiveId" clId="{6AFC1294-6126-A749-A8B6-5E04E4B9D450}"/>
    <pc:docChg chg="delSld modSld">
      <pc:chgData name="Xu Ning" userId="4b16d4e24b5f2f9c" providerId="LiveId" clId="{6AFC1294-6126-A749-A8B6-5E04E4B9D450}" dt="2020-10-23T02:18:53.009" v="2" actId="2696"/>
      <pc:docMkLst>
        <pc:docMk/>
      </pc:docMkLst>
      <pc:sldChg chg="addSp">
        <pc:chgData name="Xu Ning" userId="4b16d4e24b5f2f9c" providerId="LiveId" clId="{6AFC1294-6126-A749-A8B6-5E04E4B9D450}" dt="2020-10-23T02:18:31.258" v="0"/>
        <pc:sldMkLst>
          <pc:docMk/>
          <pc:sldMk cId="464980212" sldId="306"/>
        </pc:sldMkLst>
        <pc:picChg chg="add">
          <ac:chgData name="Xu Ning" userId="4b16d4e24b5f2f9c" providerId="LiveId" clId="{6AFC1294-6126-A749-A8B6-5E04E4B9D450}" dt="2020-10-23T02:18:31.258" v="0"/>
          <ac:picMkLst>
            <pc:docMk/>
            <pc:sldMk cId="464980212" sldId="306"/>
            <ac:picMk id="6" creationId="{EA9027F2-A1F9-BC42-BD50-309842B8663A}"/>
          </ac:picMkLst>
        </pc:picChg>
      </pc:sldChg>
      <pc:sldChg chg="del">
        <pc:chgData name="Xu Ning" userId="4b16d4e24b5f2f9c" providerId="LiveId" clId="{6AFC1294-6126-A749-A8B6-5E04E4B9D450}" dt="2020-10-23T02:18:51.939" v="1" actId="2696"/>
        <pc:sldMkLst>
          <pc:docMk/>
          <pc:sldMk cId="520072965" sldId="316"/>
        </pc:sldMkLst>
      </pc:sldChg>
      <pc:sldChg chg="del">
        <pc:chgData name="Xu Ning" userId="4b16d4e24b5f2f9c" providerId="LiveId" clId="{6AFC1294-6126-A749-A8B6-5E04E4B9D450}" dt="2020-10-23T02:18:53.009" v="2" actId="2696"/>
        <pc:sldMkLst>
          <pc:docMk/>
          <pc:sldMk cId="4022648696" sldId="317"/>
        </pc:sldMkLst>
      </pc:sldChg>
    </pc:docChg>
  </pc:docChgLst>
  <pc:docChgLst>
    <pc:chgData name="Xu Ning" userId="4b16d4e24b5f2f9c" providerId="LiveId" clId="{D3E1D8BC-0B03-8A4E-9BEB-977A2C06C15A}"/>
    <pc:docChg chg="custSel addSld delSld modSld">
      <pc:chgData name="Xu Ning" userId="4b16d4e24b5f2f9c" providerId="LiveId" clId="{D3E1D8BC-0B03-8A4E-9BEB-977A2C06C15A}" dt="2020-10-01T07:54:12.632" v="142" actId="20577"/>
      <pc:docMkLst>
        <pc:docMk/>
      </pc:docMkLst>
      <pc:sldChg chg="del">
        <pc:chgData name="Xu Ning" userId="4b16d4e24b5f2f9c" providerId="LiveId" clId="{D3E1D8BC-0B03-8A4E-9BEB-977A2C06C15A}" dt="2020-09-21T05:46:53.196" v="11" actId="2696"/>
        <pc:sldMkLst>
          <pc:docMk/>
          <pc:sldMk cId="0" sldId="260"/>
        </pc:sldMkLst>
      </pc:sldChg>
      <pc:sldChg chg="del">
        <pc:chgData name="Xu Ning" userId="4b16d4e24b5f2f9c" providerId="LiveId" clId="{D3E1D8BC-0B03-8A4E-9BEB-977A2C06C15A}" dt="2020-09-21T05:46:53.136" v="8" actId="2696"/>
        <pc:sldMkLst>
          <pc:docMk/>
          <pc:sldMk cId="0" sldId="261"/>
        </pc:sldMkLst>
      </pc:sldChg>
      <pc:sldChg chg="del">
        <pc:chgData name="Xu Ning" userId="4b16d4e24b5f2f9c" providerId="LiveId" clId="{D3E1D8BC-0B03-8A4E-9BEB-977A2C06C15A}" dt="2020-09-21T05:46:53.089" v="2" actId="2696"/>
        <pc:sldMkLst>
          <pc:docMk/>
          <pc:sldMk cId="678998052" sldId="263"/>
        </pc:sldMkLst>
      </pc:sldChg>
      <pc:sldChg chg="del">
        <pc:chgData name="Xu Ning" userId="4b16d4e24b5f2f9c" providerId="LiveId" clId="{D3E1D8BC-0B03-8A4E-9BEB-977A2C06C15A}" dt="2020-09-21T05:46:53.170" v="10" actId="2696"/>
        <pc:sldMkLst>
          <pc:docMk/>
          <pc:sldMk cId="19167953" sldId="264"/>
        </pc:sldMkLst>
      </pc:sldChg>
      <pc:sldChg chg="del">
        <pc:chgData name="Xu Ning" userId="4b16d4e24b5f2f9c" providerId="LiveId" clId="{D3E1D8BC-0B03-8A4E-9BEB-977A2C06C15A}" dt="2020-09-21T05:46:53.098" v="4" actId="2696"/>
        <pc:sldMkLst>
          <pc:docMk/>
          <pc:sldMk cId="2794453005" sldId="265"/>
        </pc:sldMkLst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1581407010" sldId="267"/>
        </pc:sldMkLst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1044992304" sldId="268"/>
        </pc:sldMkLst>
      </pc:sldChg>
      <pc:sldChg chg="del">
        <pc:chgData name="Xu Ning" userId="4b16d4e24b5f2f9c" providerId="LiveId" clId="{D3E1D8BC-0B03-8A4E-9BEB-977A2C06C15A}" dt="2020-09-21T05:46:53.093" v="3" actId="2696"/>
        <pc:sldMkLst>
          <pc:docMk/>
          <pc:sldMk cId="410046876" sldId="269"/>
        </pc:sldMkLst>
      </pc:sldChg>
      <pc:sldChg chg="del">
        <pc:chgData name="Xu Ning" userId="4b16d4e24b5f2f9c" providerId="LiveId" clId="{D3E1D8BC-0B03-8A4E-9BEB-977A2C06C15A}" dt="2020-09-21T05:46:53.056" v="0" actId="2696"/>
        <pc:sldMkLst>
          <pc:docMk/>
          <pc:sldMk cId="437168404" sldId="270"/>
        </pc:sldMkLst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2263398085" sldId="271"/>
        </pc:sldMkLst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1829665776" sldId="273"/>
        </pc:sldMkLst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2068502189" sldId="274"/>
        </pc:sldMkLst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2852446971" sldId="275"/>
        </pc:sldMkLst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375048169" sldId="276"/>
        </pc:sldMkLst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2608797896" sldId="277"/>
        </pc:sldMkLst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3511700678" sldId="278"/>
        </pc:sldMkLst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2910551513" sldId="279"/>
        </pc:sldMkLst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3331338150" sldId="280"/>
        </pc:sldMkLst>
      </pc:sldChg>
      <pc:sldChg chg="modSp add mod">
        <pc:chgData name="Xu Ning" userId="4b16d4e24b5f2f9c" providerId="LiveId" clId="{D3E1D8BC-0B03-8A4E-9BEB-977A2C06C15A}" dt="2020-10-01T07:52:41.300" v="31" actId="20577"/>
        <pc:sldMkLst>
          <pc:docMk/>
          <pc:sldMk cId="497507849" sldId="281"/>
        </pc:sldMkLst>
        <pc:spChg chg="mod">
          <ac:chgData name="Xu Ning" userId="4b16d4e24b5f2f9c" providerId="LiveId" clId="{D3E1D8BC-0B03-8A4E-9BEB-977A2C06C15A}" dt="2020-10-01T07:52:20.942" v="22" actId="20577"/>
          <ac:spMkLst>
            <pc:docMk/>
            <pc:sldMk cId="497507849" sldId="281"/>
            <ac:spMk id="148" creationId="{00000000-0000-0000-0000-000000000000}"/>
          </ac:spMkLst>
        </pc:spChg>
        <pc:spChg chg="mod">
          <ac:chgData name="Xu Ning" userId="4b16d4e24b5f2f9c" providerId="LiveId" clId="{D3E1D8BC-0B03-8A4E-9BEB-977A2C06C15A}" dt="2020-10-01T07:52:41.300" v="31" actId="20577"/>
          <ac:spMkLst>
            <pc:docMk/>
            <pc:sldMk cId="497507849" sldId="281"/>
            <ac:spMk id="152" creationId="{00000000-0000-0000-0000-000000000000}"/>
          </ac:spMkLst>
        </pc:spChg>
      </pc:sldChg>
      <pc:sldChg chg="modSp add mod">
        <pc:chgData name="Xu Ning" userId="4b16d4e24b5f2f9c" providerId="LiveId" clId="{D3E1D8BC-0B03-8A4E-9BEB-977A2C06C15A}" dt="2020-10-01T07:54:12.632" v="142" actId="20577"/>
        <pc:sldMkLst>
          <pc:docMk/>
          <pc:sldMk cId="908950875" sldId="282"/>
        </pc:sldMkLst>
        <pc:spChg chg="mod">
          <ac:chgData name="Xu Ning" userId="4b16d4e24b5f2f9c" providerId="LiveId" clId="{D3E1D8BC-0B03-8A4E-9BEB-977A2C06C15A}" dt="2020-10-01T07:54:12.632" v="142" actId="20577"/>
          <ac:spMkLst>
            <pc:docMk/>
            <pc:sldMk cId="908950875" sldId="282"/>
            <ac:spMk id="149" creationId="{00000000-0000-0000-0000-000000000000}"/>
          </ac:spMkLst>
        </pc:spChg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2004689785" sldId="283"/>
        </pc:sldMkLst>
      </pc:sldChg>
      <pc:sldChg chg="modSp add mod">
        <pc:chgData name="Xu Ning" userId="4b16d4e24b5f2f9c" providerId="LiveId" clId="{D3E1D8BC-0B03-8A4E-9BEB-977A2C06C15A}" dt="2020-10-01T07:54:03.261" v="141" actId="20577"/>
        <pc:sldMkLst>
          <pc:docMk/>
          <pc:sldMk cId="2595362520" sldId="289"/>
        </pc:sldMkLst>
        <pc:spChg chg="mod">
          <ac:chgData name="Xu Ning" userId="4b16d4e24b5f2f9c" providerId="LiveId" clId="{D3E1D8BC-0B03-8A4E-9BEB-977A2C06C15A}" dt="2020-10-01T07:54:03.261" v="141" actId="20577"/>
          <ac:spMkLst>
            <pc:docMk/>
            <pc:sldMk cId="2595362520" sldId="289"/>
            <ac:spMk id="149" creationId="{00000000-0000-0000-0000-000000000000}"/>
          </ac:spMkLst>
        </pc:spChg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1163122072" sldId="291"/>
        </pc:sldMkLst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873149208" sldId="298"/>
        </pc:sldMkLst>
      </pc:sldChg>
      <pc:sldChg chg="del">
        <pc:chgData name="Xu Ning" userId="4b16d4e24b5f2f9c" providerId="LiveId" clId="{D3E1D8BC-0B03-8A4E-9BEB-977A2C06C15A}" dt="2020-09-21T05:46:53.062" v="1" actId="2696"/>
        <pc:sldMkLst>
          <pc:docMk/>
          <pc:sldMk cId="1400401257" sldId="299"/>
        </pc:sldMkLst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2147763574" sldId="299"/>
        </pc:sldMkLst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3283338902" sldId="300"/>
        </pc:sldMkLst>
      </pc:sldChg>
      <pc:sldChg chg="del">
        <pc:chgData name="Xu Ning" userId="4b16d4e24b5f2f9c" providerId="LiveId" clId="{D3E1D8BC-0B03-8A4E-9BEB-977A2C06C15A}" dt="2020-09-21T05:46:53.219" v="12" actId="2696"/>
        <pc:sldMkLst>
          <pc:docMk/>
          <pc:sldMk cId="3679694192" sldId="300"/>
        </pc:sldMkLst>
      </pc:sldChg>
      <pc:sldChg chg="del">
        <pc:chgData name="Xu Ning" userId="4b16d4e24b5f2f9c" providerId="LiveId" clId="{D3E1D8BC-0B03-8A4E-9BEB-977A2C06C15A}" dt="2020-09-21T05:46:53.107" v="6" actId="2696"/>
        <pc:sldMkLst>
          <pc:docMk/>
          <pc:sldMk cId="827687093" sldId="308"/>
        </pc:sldMkLst>
      </pc:sldChg>
      <pc:sldChg chg="del">
        <pc:chgData name="Xu Ning" userId="4b16d4e24b5f2f9c" providerId="LiveId" clId="{D3E1D8BC-0B03-8A4E-9BEB-977A2C06C15A}" dt="2020-09-21T05:46:53.103" v="5" actId="2696"/>
        <pc:sldMkLst>
          <pc:docMk/>
          <pc:sldMk cId="2187477268" sldId="309"/>
        </pc:sldMkLst>
      </pc:sldChg>
      <pc:sldChg chg="del">
        <pc:chgData name="Xu Ning" userId="4b16d4e24b5f2f9c" providerId="LiveId" clId="{D3E1D8BC-0B03-8A4E-9BEB-977A2C06C15A}" dt="2020-09-21T05:46:53.132" v="7" actId="2696"/>
        <pc:sldMkLst>
          <pc:docMk/>
          <pc:sldMk cId="3686448756" sldId="310"/>
        </pc:sldMkLst>
      </pc:sldChg>
      <pc:sldChg chg="del">
        <pc:chgData name="Xu Ning" userId="4b16d4e24b5f2f9c" providerId="LiveId" clId="{D3E1D8BC-0B03-8A4E-9BEB-977A2C06C15A}" dt="2020-09-21T05:46:53.140" v="9" actId="2696"/>
        <pc:sldMkLst>
          <pc:docMk/>
          <pc:sldMk cId="3738768358" sldId="313"/>
        </pc:sldMkLst>
      </pc:sldChg>
      <pc:sldChg chg="add">
        <pc:chgData name="Xu Ning" userId="4b16d4e24b5f2f9c" providerId="LiveId" clId="{D3E1D8BC-0B03-8A4E-9BEB-977A2C06C15A}" dt="2020-10-01T07:50:54.455" v="13"/>
        <pc:sldMkLst>
          <pc:docMk/>
          <pc:sldMk cId="2080997638" sldId="315"/>
        </pc:sldMkLst>
      </pc:sldChg>
      <pc:sldChg chg="modSp new mod">
        <pc:chgData name="Xu Ning" userId="4b16d4e24b5f2f9c" providerId="LiveId" clId="{D3E1D8BC-0B03-8A4E-9BEB-977A2C06C15A}" dt="2020-10-01T07:52:56.073" v="53" actId="20577"/>
        <pc:sldMkLst>
          <pc:docMk/>
          <pc:sldMk cId="520072965" sldId="316"/>
        </pc:sldMkLst>
        <pc:spChg chg="mod">
          <ac:chgData name="Xu Ning" userId="4b16d4e24b5f2f9c" providerId="LiveId" clId="{D3E1D8BC-0B03-8A4E-9BEB-977A2C06C15A}" dt="2020-10-01T07:52:56.073" v="53" actId="20577"/>
          <ac:spMkLst>
            <pc:docMk/>
            <pc:sldMk cId="520072965" sldId="316"/>
            <ac:spMk id="2" creationId="{D8A76937-9D90-6549-AC73-B692E91C87FF}"/>
          </ac:spMkLst>
        </pc:spChg>
      </pc:sldChg>
      <pc:sldChg chg="modSp new mod">
        <pc:chgData name="Xu Ning" userId="4b16d4e24b5f2f9c" providerId="LiveId" clId="{D3E1D8BC-0B03-8A4E-9BEB-977A2C06C15A}" dt="2020-10-01T07:53:36.314" v="140" actId="20577"/>
        <pc:sldMkLst>
          <pc:docMk/>
          <pc:sldMk cId="4022648696" sldId="317"/>
        </pc:sldMkLst>
        <pc:spChg chg="mod">
          <ac:chgData name="Xu Ning" userId="4b16d4e24b5f2f9c" providerId="LiveId" clId="{D3E1D8BC-0B03-8A4E-9BEB-977A2C06C15A}" dt="2020-10-01T07:53:36.314" v="140" actId="20577"/>
          <ac:spMkLst>
            <pc:docMk/>
            <pc:sldMk cId="4022648696" sldId="317"/>
            <ac:spMk id="2" creationId="{06F896A0-B905-9848-9DFF-EBECFAE7C360}"/>
          </ac:spMkLst>
        </pc:spChg>
      </pc:sldChg>
    </pc:docChg>
  </pc:docChgLst>
  <pc:docChgLst>
    <pc:chgData name="Xu Ning" userId="4b16d4e24b5f2f9c" providerId="LiveId" clId="{FE2D06D2-0D88-466E-A232-F42E369BFC5B}"/>
    <pc:docChg chg="undo custSel addSld delSld modSld modMainMaster">
      <pc:chgData name="Xu Ning" userId="4b16d4e24b5f2f9c" providerId="LiveId" clId="{FE2D06D2-0D88-466E-A232-F42E369BFC5B}" dt="2019-09-17T12:19:09.291" v="3689"/>
      <pc:docMkLst>
        <pc:docMk/>
      </pc:docMkLst>
      <pc:sldChg chg="addSp delSp modSp delAnim modAnim">
        <pc:chgData name="Xu Ning" userId="4b16d4e24b5f2f9c" providerId="LiveId" clId="{FE2D06D2-0D88-466E-A232-F42E369BFC5B}" dt="2019-09-17T09:10:58.485" v="2437"/>
        <pc:sldMkLst>
          <pc:docMk/>
          <pc:sldMk cId="2401395635" sldId="257"/>
        </pc:sldMkLst>
        <pc:spChg chg="mod">
          <ac:chgData name="Xu Ning" userId="4b16d4e24b5f2f9c" providerId="LiveId" clId="{FE2D06D2-0D88-466E-A232-F42E369BFC5B}" dt="2019-09-17T08:49:18.347" v="1582" actId="20577"/>
          <ac:spMkLst>
            <pc:docMk/>
            <pc:sldMk cId="2401395635" sldId="257"/>
            <ac:spMk id="7" creationId="{B66344AB-84F1-6442-8DD5-5BA4E41621BD}"/>
          </ac:spMkLst>
        </pc:spChg>
        <pc:spChg chg="add mod">
          <ac:chgData name="Xu Ning" userId="4b16d4e24b5f2f9c" providerId="LiveId" clId="{FE2D06D2-0D88-466E-A232-F42E369BFC5B}" dt="2019-09-17T08:49:11.933" v="1580"/>
          <ac:spMkLst>
            <pc:docMk/>
            <pc:sldMk cId="2401395635" sldId="257"/>
            <ac:spMk id="8" creationId="{8234E703-E87E-4F21-9B1E-F95590F1746F}"/>
          </ac:spMkLst>
        </pc:spChg>
        <pc:spChg chg="mod">
          <ac:chgData name="Xu Ning" userId="4b16d4e24b5f2f9c" providerId="LiveId" clId="{FE2D06D2-0D88-466E-A232-F42E369BFC5B}" dt="2019-09-17T08:18:11.763" v="39"/>
          <ac:spMkLst>
            <pc:docMk/>
            <pc:sldMk cId="2401395635" sldId="257"/>
            <ac:spMk id="158" creationId="{00000000-0000-0000-0000-000000000000}"/>
          </ac:spMkLst>
        </pc:spChg>
        <pc:spChg chg="mod">
          <ac:chgData name="Xu Ning" userId="4b16d4e24b5f2f9c" providerId="LiveId" clId="{FE2D06D2-0D88-466E-A232-F42E369BFC5B}" dt="2019-09-17T09:10:58.485" v="2437"/>
          <ac:spMkLst>
            <pc:docMk/>
            <pc:sldMk cId="2401395635" sldId="257"/>
            <ac:spMk id="159" creationId="{00000000-0000-0000-0000-000000000000}"/>
          </ac:spMkLst>
        </pc:spChg>
        <pc:spChg chg="mod">
          <ac:chgData name="Xu Ning" userId="4b16d4e24b5f2f9c" providerId="LiveId" clId="{FE2D06D2-0D88-466E-A232-F42E369BFC5B}" dt="2019-09-17T08:50:00.763" v="1689"/>
          <ac:spMkLst>
            <pc:docMk/>
            <pc:sldMk cId="2401395635" sldId="257"/>
            <ac:spMk id="161" creationId="{00000000-0000-0000-0000-000000000000}"/>
          </ac:spMkLst>
        </pc:spChg>
        <pc:spChg chg="del mod">
          <ac:chgData name="Xu Ning" userId="4b16d4e24b5f2f9c" providerId="LiveId" clId="{FE2D06D2-0D88-466E-A232-F42E369BFC5B}" dt="2019-09-17T08:28:16.693" v="547" actId="478"/>
          <ac:spMkLst>
            <pc:docMk/>
            <pc:sldMk cId="2401395635" sldId="257"/>
            <ac:spMk id="162" creationId="{00000000-0000-0000-0000-000000000000}"/>
          </ac:spMkLst>
        </pc:spChg>
      </pc:sldChg>
      <pc:sldChg chg="modSp">
        <pc:chgData name="Xu Ning" userId="4b16d4e24b5f2f9c" providerId="LiveId" clId="{FE2D06D2-0D88-466E-A232-F42E369BFC5B}" dt="2019-09-17T08:32:14.338" v="734" actId="27636"/>
        <pc:sldMkLst>
          <pc:docMk/>
          <pc:sldMk cId="0" sldId="260"/>
        </pc:sldMkLst>
        <pc:spChg chg="mod">
          <ac:chgData name="Xu Ning" userId="4b16d4e24b5f2f9c" providerId="LiveId" clId="{FE2D06D2-0D88-466E-A232-F42E369BFC5B}" dt="2019-09-17T08:32:14.338" v="734" actId="27636"/>
          <ac:spMkLst>
            <pc:docMk/>
            <pc:sldMk cId="0" sldId="260"/>
            <ac:spMk id="192" creationId="{00000000-0000-0000-0000-000000000000}"/>
          </ac:spMkLst>
        </pc:spChg>
      </pc:sldChg>
      <pc:sldChg chg="del">
        <pc:chgData name="Xu Ning" userId="4b16d4e24b5f2f9c" providerId="LiveId" clId="{FE2D06D2-0D88-466E-A232-F42E369BFC5B}" dt="2019-09-17T08:28:34.355" v="549" actId="2696"/>
        <pc:sldMkLst>
          <pc:docMk/>
          <pc:sldMk cId="678998052" sldId="263"/>
        </pc:sldMkLst>
        <pc:spChg chg="mod">
          <ac:chgData name="Xu Ning" userId="4b16d4e24b5f2f9c" providerId="LiveId" clId="{FE2D06D2-0D88-466E-A232-F42E369BFC5B}" dt="2019-09-17T08:30:08.590" v="587"/>
          <ac:spMkLst>
            <pc:docMk/>
            <pc:sldMk cId="678998052" sldId="263"/>
            <ac:spMk id="213" creationId="{00000000-0000-0000-0000-000000000000}"/>
          </ac:spMkLst>
        </pc:spChg>
      </pc:sldChg>
      <pc:sldChg chg="del">
        <pc:chgData name="Xu Ning" userId="4b16d4e24b5f2f9c" providerId="LiveId" clId="{FE2D06D2-0D88-466E-A232-F42E369BFC5B}" dt="2019-09-17T08:28:34.371" v="550" actId="2696"/>
        <pc:sldMkLst>
          <pc:docMk/>
          <pc:sldMk cId="19167953" sldId="264"/>
        </pc:sldMkLst>
        <pc:spChg chg="mod">
          <ac:chgData name="Xu Ning" userId="4b16d4e24b5f2f9c" providerId="LiveId" clId="{FE2D06D2-0D88-466E-A232-F42E369BFC5B}" dt="2019-09-17T08:30:17.007" v="612" actId="27636"/>
          <ac:spMkLst>
            <pc:docMk/>
            <pc:sldMk cId="19167953" sldId="264"/>
            <ac:spMk id="219" creationId="{00000000-0000-0000-0000-000000000000}"/>
          </ac:spMkLst>
        </pc:spChg>
        <pc:spChg chg="mod">
          <ac:chgData name="Xu Ning" userId="4b16d4e24b5f2f9c" providerId="LiveId" clId="{FE2D06D2-0D88-466E-A232-F42E369BFC5B}" dt="2019-09-17T09:03:51.303" v="1702" actId="1076"/>
          <ac:spMkLst>
            <pc:docMk/>
            <pc:sldMk cId="19167953" sldId="264"/>
            <ac:spMk id="222" creationId="{00000000-0000-0000-0000-000000000000}"/>
          </ac:spMkLst>
        </pc:spChg>
      </pc:sldChg>
      <pc:sldChg chg="del">
        <pc:chgData name="Xu Ning" userId="4b16d4e24b5f2f9c" providerId="LiveId" clId="{FE2D06D2-0D88-466E-A232-F42E369BFC5B}" dt="2019-09-17T08:28:34.394" v="551" actId="2696"/>
        <pc:sldMkLst>
          <pc:docMk/>
          <pc:sldMk cId="2794453005" sldId="265"/>
        </pc:sldMkLst>
        <pc:spChg chg="mod">
          <ac:chgData name="Xu Ning" userId="4b16d4e24b5f2f9c" providerId="LiveId" clId="{FE2D06D2-0D88-466E-A232-F42E369BFC5B}" dt="2019-09-17T08:30:27.448" v="637" actId="27636"/>
          <ac:spMkLst>
            <pc:docMk/>
            <pc:sldMk cId="2794453005" sldId="265"/>
            <ac:spMk id="228" creationId="{00000000-0000-0000-0000-000000000000}"/>
          </ac:spMkLst>
        </pc:spChg>
      </pc:sldChg>
      <pc:sldChg chg="addSp modSp modAnim">
        <pc:chgData name="Xu Ning" userId="4b16d4e24b5f2f9c" providerId="LiveId" clId="{FE2D06D2-0D88-466E-A232-F42E369BFC5B}" dt="2019-09-17T09:11:14.241" v="2439"/>
        <pc:sldMkLst>
          <pc:docMk/>
          <pc:sldMk cId="410046876" sldId="269"/>
        </pc:sldMkLst>
        <pc:spChg chg="add mod">
          <ac:chgData name="Xu Ning" userId="4b16d4e24b5f2f9c" providerId="LiveId" clId="{FE2D06D2-0D88-466E-A232-F42E369BFC5B}" dt="2019-09-17T08:23:53.234" v="233"/>
          <ac:spMkLst>
            <pc:docMk/>
            <pc:sldMk cId="410046876" sldId="269"/>
            <ac:spMk id="7" creationId="{0FE4D785-2622-4EF4-8C56-DF77F6C69B4C}"/>
          </ac:spMkLst>
        </pc:spChg>
        <pc:spChg chg="mod">
          <ac:chgData name="Xu Ning" userId="4b16d4e24b5f2f9c" providerId="LiveId" clId="{FE2D06D2-0D88-466E-A232-F42E369BFC5B}" dt="2019-09-17T08:32:20.161" v="759"/>
          <ac:spMkLst>
            <pc:docMk/>
            <pc:sldMk cId="410046876" sldId="269"/>
            <ac:spMk id="158" creationId="{00000000-0000-0000-0000-000000000000}"/>
          </ac:spMkLst>
        </pc:spChg>
        <pc:spChg chg="mod">
          <ac:chgData name="Xu Ning" userId="4b16d4e24b5f2f9c" providerId="LiveId" clId="{FE2D06D2-0D88-466E-A232-F42E369BFC5B}" dt="2019-09-17T09:11:14.241" v="2439"/>
          <ac:spMkLst>
            <pc:docMk/>
            <pc:sldMk cId="410046876" sldId="269"/>
            <ac:spMk id="159" creationId="{00000000-0000-0000-0000-000000000000}"/>
          </ac:spMkLst>
        </pc:spChg>
        <pc:spChg chg="mod">
          <ac:chgData name="Xu Ning" userId="4b16d4e24b5f2f9c" providerId="LiveId" clId="{FE2D06D2-0D88-466E-A232-F42E369BFC5B}" dt="2019-09-17T08:23:44.828" v="189"/>
          <ac:spMkLst>
            <pc:docMk/>
            <pc:sldMk cId="410046876" sldId="269"/>
            <ac:spMk id="161" creationId="{00000000-0000-0000-0000-000000000000}"/>
          </ac:spMkLst>
        </pc:spChg>
        <pc:spChg chg="mod">
          <ac:chgData name="Xu Ning" userId="4b16d4e24b5f2f9c" providerId="LiveId" clId="{FE2D06D2-0D88-466E-A232-F42E369BFC5B}" dt="2019-09-17T08:19:44.589" v="75" actId="1076"/>
          <ac:spMkLst>
            <pc:docMk/>
            <pc:sldMk cId="410046876" sldId="269"/>
            <ac:spMk id="162" creationId="{00000000-0000-0000-0000-000000000000}"/>
          </ac:spMkLst>
        </pc:spChg>
      </pc:sldChg>
      <pc:sldChg chg="modSp add">
        <pc:chgData name="Xu Ning" userId="4b16d4e24b5f2f9c" providerId="LiveId" clId="{FE2D06D2-0D88-466E-A232-F42E369BFC5B}" dt="2019-09-17T09:11:07.684" v="2438"/>
        <pc:sldMkLst>
          <pc:docMk/>
          <pc:sldMk cId="437168404" sldId="270"/>
        </pc:sldMkLst>
        <pc:spChg chg="mod">
          <ac:chgData name="Xu Ning" userId="4b16d4e24b5f2f9c" providerId="LiveId" clId="{FE2D06D2-0D88-466E-A232-F42E369BFC5B}" dt="2019-09-17T09:11:07.684" v="2438"/>
          <ac:spMkLst>
            <pc:docMk/>
            <pc:sldMk cId="437168404" sldId="270"/>
            <ac:spMk id="159" creationId="{00000000-0000-0000-0000-000000000000}"/>
          </ac:spMkLst>
        </pc:spChg>
      </pc:sldChg>
      <pc:sldChg chg="modSp add">
        <pc:chgData name="Xu Ning" userId="4b16d4e24b5f2f9c" providerId="LiveId" clId="{FE2D06D2-0D88-466E-A232-F42E369BFC5B}" dt="2019-09-17T08:34:09.914" v="864" actId="20577"/>
        <pc:sldMkLst>
          <pc:docMk/>
          <pc:sldMk cId="1400401257" sldId="299"/>
        </pc:sldMkLst>
        <pc:spChg chg="mod">
          <ac:chgData name="Xu Ning" userId="4b16d4e24b5f2f9c" providerId="LiveId" clId="{FE2D06D2-0D88-466E-A232-F42E369BFC5B}" dt="2019-09-17T08:32:30.421" v="801" actId="27636"/>
          <ac:spMkLst>
            <pc:docMk/>
            <pc:sldMk cId="1400401257" sldId="299"/>
            <ac:spMk id="2" creationId="{CD6D1B19-CF6F-4445-A6AB-AD1A2B7FB706}"/>
          </ac:spMkLst>
        </pc:spChg>
        <pc:spChg chg="mod">
          <ac:chgData name="Xu Ning" userId="4b16d4e24b5f2f9c" providerId="LiveId" clId="{FE2D06D2-0D88-466E-A232-F42E369BFC5B}" dt="2019-09-17T08:34:09.914" v="864" actId="20577"/>
          <ac:spMkLst>
            <pc:docMk/>
            <pc:sldMk cId="1400401257" sldId="299"/>
            <ac:spMk id="3" creationId="{F76DF3A0-5499-4BEF-B373-6DFF96D17F27}"/>
          </ac:spMkLst>
        </pc:spChg>
        <pc:spChg chg="mod">
          <ac:chgData name="Xu Ning" userId="4b16d4e24b5f2f9c" providerId="LiveId" clId="{FE2D06D2-0D88-466E-A232-F42E369BFC5B}" dt="2019-09-17T08:32:35.673" v="831" actId="27636"/>
          <ac:spMkLst>
            <pc:docMk/>
            <pc:sldMk cId="1400401257" sldId="299"/>
            <ac:spMk id="5" creationId="{0E688773-7CA4-43A7-950B-4DB7DCAF779C}"/>
          </ac:spMkLst>
        </pc:spChg>
      </pc:sldChg>
      <pc:sldChg chg="modSp add">
        <pc:chgData name="Xu Ning" userId="4b16d4e24b5f2f9c" providerId="LiveId" clId="{FE2D06D2-0D88-466E-A232-F42E369BFC5B}" dt="2019-09-17T08:35:16.447" v="1058"/>
        <pc:sldMkLst>
          <pc:docMk/>
          <pc:sldMk cId="3679694192" sldId="300"/>
        </pc:sldMkLst>
        <pc:spChg chg="mod">
          <ac:chgData name="Xu Ning" userId="4b16d4e24b5f2f9c" providerId="LiveId" clId="{FE2D06D2-0D88-466E-A232-F42E369BFC5B}" dt="2019-09-17T08:34:23.569" v="915" actId="27636"/>
          <ac:spMkLst>
            <pc:docMk/>
            <pc:sldMk cId="3679694192" sldId="300"/>
            <ac:spMk id="2" creationId="{4189E947-FB69-42DC-BA7C-ABFC96179DFE}"/>
          </ac:spMkLst>
        </pc:spChg>
        <pc:spChg chg="mod">
          <ac:chgData name="Xu Ning" userId="4b16d4e24b5f2f9c" providerId="LiveId" clId="{FE2D06D2-0D88-466E-A232-F42E369BFC5B}" dt="2019-09-17T08:35:16.447" v="1058"/>
          <ac:spMkLst>
            <pc:docMk/>
            <pc:sldMk cId="3679694192" sldId="300"/>
            <ac:spMk id="3" creationId="{9A11C2BF-F001-4388-8F88-AAF5BD5CE5C3}"/>
          </ac:spMkLst>
        </pc:spChg>
        <pc:spChg chg="mod">
          <ac:chgData name="Xu Ning" userId="4b16d4e24b5f2f9c" providerId="LiveId" clId="{FE2D06D2-0D88-466E-A232-F42E369BFC5B}" dt="2019-09-17T08:34:29.678" v="933"/>
          <ac:spMkLst>
            <pc:docMk/>
            <pc:sldMk cId="3679694192" sldId="300"/>
            <ac:spMk id="5" creationId="{D5122316-D472-43C2-BDF0-C80AC441B0C7}"/>
          </ac:spMkLst>
        </pc:spChg>
      </pc:sldChg>
      <pc:sldChg chg="add">
        <pc:chgData name="Xu Ning" userId="4b16d4e24b5f2f9c" providerId="LiveId" clId="{FE2D06D2-0D88-466E-A232-F42E369BFC5B}" dt="2019-09-17T08:34:59.479" v="1025"/>
        <pc:sldMkLst>
          <pc:docMk/>
          <pc:sldMk cId="2938958931" sldId="301"/>
        </pc:sldMkLst>
      </pc:sldChg>
      <pc:sldChg chg="addSp modSp add del">
        <pc:chgData name="Xu Ning" userId="4b16d4e24b5f2f9c" providerId="LiveId" clId="{FE2D06D2-0D88-466E-A232-F42E369BFC5B}" dt="2019-09-17T09:05:38.607" v="1779"/>
        <pc:sldMkLst>
          <pc:docMk/>
          <pc:sldMk cId="464980212" sldId="306"/>
        </pc:sldMkLst>
        <pc:spChg chg="mod">
          <ac:chgData name="Xu Ning" userId="4b16d4e24b5f2f9c" providerId="LiveId" clId="{FE2D06D2-0D88-466E-A232-F42E369BFC5B}" dt="2019-09-17T09:04:50.741" v="1776"/>
          <ac:spMkLst>
            <pc:docMk/>
            <pc:sldMk cId="464980212" sldId="306"/>
            <ac:spMk id="5" creationId="{78F7B328-8FE6-4F5F-B499-FC97FF99047C}"/>
          </ac:spMkLst>
        </pc:spChg>
        <pc:spChg chg="add">
          <ac:chgData name="Xu Ning" userId="4b16d4e24b5f2f9c" providerId="LiveId" clId="{FE2D06D2-0D88-466E-A232-F42E369BFC5B}" dt="2019-09-17T09:05:38.607" v="1779"/>
          <ac:spMkLst>
            <pc:docMk/>
            <pc:sldMk cId="464980212" sldId="306"/>
            <ac:spMk id="11" creationId="{7C19C131-FABB-4AFB-B3A0-F2A93E49B908}"/>
          </ac:spMkLst>
        </pc:spChg>
      </pc:sldChg>
      <pc:sldMasterChg chg="delSldLayout">
        <pc:chgData name="Xu Ning" userId="4b16d4e24b5f2f9c" providerId="LiveId" clId="{FE2D06D2-0D88-466E-A232-F42E369BFC5B}" dt="2019-09-17T09:05:04.004" v="1778" actId="2696"/>
        <pc:sldMasterMkLst>
          <pc:docMk/>
          <pc:sldMasterMk cId="0" sldId="2147483648"/>
        </pc:sldMasterMkLst>
      </pc:sldMasterChg>
    </pc:docChg>
  </pc:docChgLst>
  <pc:docChgLst>
    <pc:chgData name="Xu Ning" userId="4b16d4e24b5f2f9c" providerId="LiveId" clId="{1B265421-C345-D148-B7D7-E0790E838D34}"/>
    <pc:docChg chg="undo custSel addSld delSld modSld sldOrd">
      <pc:chgData name="Xu Ning" userId="4b16d4e24b5f2f9c" providerId="LiveId" clId="{1B265421-C345-D148-B7D7-E0790E838D34}" dt="2019-09-24T14:44:36.399" v="1948" actId="948"/>
      <pc:docMkLst>
        <pc:docMk/>
      </pc:docMkLst>
      <pc:sldChg chg="addSp">
        <pc:chgData name="Xu Ning" userId="4b16d4e24b5f2f9c" providerId="LiveId" clId="{1B265421-C345-D148-B7D7-E0790E838D34}" dt="2019-09-24T13:48:48.446" v="107"/>
        <pc:sldMkLst>
          <pc:docMk/>
          <pc:sldMk cId="1400401257" sldId="299"/>
        </pc:sldMkLst>
        <pc:spChg chg="add">
          <ac:chgData name="Xu Ning" userId="4b16d4e24b5f2f9c" providerId="LiveId" clId="{1B265421-C345-D148-B7D7-E0790E838D34}" dt="2019-09-24T13:48:48.446" v="107"/>
          <ac:spMkLst>
            <pc:docMk/>
            <pc:sldMk cId="1400401257" sldId="299"/>
            <ac:spMk id="11" creationId="{7FC727A5-DBA6-384A-8286-2170BAC631AA}"/>
          </ac:spMkLst>
        </pc:spChg>
      </pc:sldChg>
      <pc:sldChg chg="addSp modSp">
        <pc:chgData name="Xu Ning" userId="4b16d4e24b5f2f9c" providerId="LiveId" clId="{1B265421-C345-D148-B7D7-E0790E838D34}" dt="2019-09-24T14:15:42.738" v="626" actId="14100"/>
        <pc:sldMkLst>
          <pc:docMk/>
          <pc:sldMk cId="3679694192" sldId="300"/>
        </pc:sldMkLst>
        <pc:spChg chg="mod">
          <ac:chgData name="Xu Ning" userId="4b16d4e24b5f2f9c" providerId="LiveId" clId="{1B265421-C345-D148-B7D7-E0790E838D34}" dt="2019-09-24T14:08:29.551" v="565" actId="14100"/>
          <ac:spMkLst>
            <pc:docMk/>
            <pc:sldMk cId="3679694192" sldId="300"/>
            <ac:spMk id="3" creationId="{9A11C2BF-F001-4388-8F88-AAF5BD5CE5C3}"/>
          </ac:spMkLst>
        </pc:spChg>
        <pc:spChg chg="mod">
          <ac:chgData name="Xu Ning" userId="4b16d4e24b5f2f9c" providerId="LiveId" clId="{1B265421-C345-D148-B7D7-E0790E838D34}" dt="2019-09-24T14:15:42.738" v="626" actId="14100"/>
          <ac:spMkLst>
            <pc:docMk/>
            <pc:sldMk cId="3679694192" sldId="300"/>
            <ac:spMk id="5" creationId="{D5122316-D472-43C2-BDF0-C80AC441B0C7}"/>
          </ac:spMkLst>
        </pc:spChg>
        <pc:spChg chg="add">
          <ac:chgData name="Xu Ning" userId="4b16d4e24b5f2f9c" providerId="LiveId" clId="{1B265421-C345-D148-B7D7-E0790E838D34}" dt="2019-09-24T13:48:50.142" v="108"/>
          <ac:spMkLst>
            <pc:docMk/>
            <pc:sldMk cId="3679694192" sldId="300"/>
            <ac:spMk id="10" creationId="{F912E21B-20BB-0B48-8FA3-A9D728A2A322}"/>
          </ac:spMkLst>
        </pc:spChg>
      </pc:sldChg>
      <pc:sldChg chg="modSp">
        <pc:chgData name="Xu Ning" userId="4b16d4e24b5f2f9c" providerId="LiveId" clId="{1B265421-C345-D148-B7D7-E0790E838D34}" dt="2019-09-18T04:49:16.485" v="19" actId="20577"/>
        <pc:sldMkLst>
          <pc:docMk/>
          <pc:sldMk cId="464980212" sldId="306"/>
        </pc:sldMkLst>
        <pc:spChg chg="mod">
          <ac:chgData name="Xu Ning" userId="4b16d4e24b5f2f9c" providerId="LiveId" clId="{1B265421-C345-D148-B7D7-E0790E838D34}" dt="2019-09-18T04:49:16.485" v="19" actId="20577"/>
          <ac:spMkLst>
            <pc:docMk/>
            <pc:sldMk cId="464980212" sldId="306"/>
            <ac:spMk id="5" creationId="{78F7B328-8FE6-4F5F-B499-FC97FF99047C}"/>
          </ac:spMkLst>
        </pc:spChg>
      </pc:sldChg>
      <pc:sldChg chg="addSp delSp modSp add">
        <pc:chgData name="Xu Ning" userId="4b16d4e24b5f2f9c" providerId="LiveId" clId="{1B265421-C345-D148-B7D7-E0790E838D34}" dt="2019-09-24T14:20:22.445" v="944" actId="948"/>
        <pc:sldMkLst>
          <pc:docMk/>
          <pc:sldMk cId="4262637648" sldId="311"/>
        </pc:sldMkLst>
        <pc:spChg chg="mod">
          <ac:chgData name="Xu Ning" userId="4b16d4e24b5f2f9c" providerId="LiveId" clId="{1B265421-C345-D148-B7D7-E0790E838D34}" dt="2019-09-24T13:48:30.213" v="88" actId="1076"/>
          <ac:spMkLst>
            <pc:docMk/>
            <pc:sldMk cId="4262637648" sldId="311"/>
            <ac:spMk id="2" creationId="{D20E0A5F-00C2-F641-A9D2-303709901532}"/>
          </ac:spMkLst>
        </pc:spChg>
        <pc:spChg chg="del">
          <ac:chgData name="Xu Ning" userId="4b16d4e24b5f2f9c" providerId="LiveId" clId="{1B265421-C345-D148-B7D7-E0790E838D34}" dt="2019-09-24T13:48:21.468" v="86"/>
          <ac:spMkLst>
            <pc:docMk/>
            <pc:sldMk cId="4262637648" sldId="311"/>
            <ac:spMk id="3" creationId="{36E127FD-F5EC-1840-820F-2DE358DF20DC}"/>
          </ac:spMkLst>
        </pc:spChg>
        <pc:spChg chg="del">
          <ac:chgData name="Xu Ning" userId="4b16d4e24b5f2f9c" providerId="LiveId" clId="{1B265421-C345-D148-B7D7-E0790E838D34}" dt="2019-09-24T13:48:21.468" v="86"/>
          <ac:spMkLst>
            <pc:docMk/>
            <pc:sldMk cId="4262637648" sldId="311"/>
            <ac:spMk id="4" creationId="{B028D119-6FB9-7540-95CF-4FB25A1EFCF3}"/>
          </ac:spMkLst>
        </pc:spChg>
        <pc:spChg chg="mod">
          <ac:chgData name="Xu Ning" userId="4b16d4e24b5f2f9c" providerId="LiveId" clId="{1B265421-C345-D148-B7D7-E0790E838D34}" dt="2019-09-24T14:20:22.445" v="944" actId="948"/>
          <ac:spMkLst>
            <pc:docMk/>
            <pc:sldMk cId="4262637648" sldId="311"/>
            <ac:spMk id="5" creationId="{48586581-1D04-D14B-BC44-A4CBD43C0CC7}"/>
          </ac:spMkLst>
        </pc:spChg>
        <pc:spChg chg="add mod">
          <ac:chgData name="Xu Ning" userId="4b16d4e24b5f2f9c" providerId="LiveId" clId="{1B265421-C345-D148-B7D7-E0790E838D34}" dt="2019-09-24T13:48:36.174" v="106" actId="27636"/>
          <ac:spMkLst>
            <pc:docMk/>
            <pc:sldMk cId="4262637648" sldId="311"/>
            <ac:spMk id="6" creationId="{439AAF05-1B9E-4C49-892D-2E70B07495F2}"/>
          </ac:spMkLst>
        </pc:spChg>
        <pc:spChg chg="add del mod">
          <ac:chgData name="Xu Ning" userId="4b16d4e24b5f2f9c" providerId="LiveId" clId="{1B265421-C345-D148-B7D7-E0790E838D34}" dt="2019-09-24T13:48:26.637" v="87" actId="478"/>
          <ac:spMkLst>
            <pc:docMk/>
            <pc:sldMk cId="4262637648" sldId="311"/>
            <ac:spMk id="7" creationId="{39D173B5-0059-6C44-8DC2-BDA8826F29C6}"/>
          </ac:spMkLst>
        </pc:spChg>
        <pc:spChg chg="add">
          <ac:chgData name="Xu Ning" userId="4b16d4e24b5f2f9c" providerId="LiveId" clId="{1B265421-C345-D148-B7D7-E0790E838D34}" dt="2019-09-24T13:48:52.016" v="109"/>
          <ac:spMkLst>
            <pc:docMk/>
            <pc:sldMk cId="4262637648" sldId="311"/>
            <ac:spMk id="8" creationId="{62AEBCFF-1442-D04C-AC73-9EA5E40B10DF}"/>
          </ac:spMkLst>
        </pc:spChg>
        <pc:spChg chg="add mod">
          <ac:chgData name="Xu Ning" userId="4b16d4e24b5f2f9c" providerId="LiveId" clId="{1B265421-C345-D148-B7D7-E0790E838D34}" dt="2019-09-24T14:18:46.979" v="727" actId="1076"/>
          <ac:spMkLst>
            <pc:docMk/>
            <pc:sldMk cId="4262637648" sldId="311"/>
            <ac:spMk id="10" creationId="{BE5481C4-B651-E044-8B90-16970A1DBB7A}"/>
          </ac:spMkLst>
        </pc:spChg>
        <pc:spChg chg="add mod">
          <ac:chgData name="Xu Ning" userId="4b16d4e24b5f2f9c" providerId="LiveId" clId="{1B265421-C345-D148-B7D7-E0790E838D34}" dt="2019-09-24T14:18:46.979" v="727" actId="1076"/>
          <ac:spMkLst>
            <pc:docMk/>
            <pc:sldMk cId="4262637648" sldId="311"/>
            <ac:spMk id="11" creationId="{A4695AFF-440A-0F4F-ADC4-3D12D1C99B02}"/>
          </ac:spMkLst>
        </pc:spChg>
        <pc:spChg chg="add mod">
          <ac:chgData name="Xu Ning" userId="4b16d4e24b5f2f9c" providerId="LiveId" clId="{1B265421-C345-D148-B7D7-E0790E838D34}" dt="2019-09-24T14:18:46.979" v="727" actId="1076"/>
          <ac:spMkLst>
            <pc:docMk/>
            <pc:sldMk cId="4262637648" sldId="311"/>
            <ac:spMk id="12" creationId="{35185BE6-2B53-2644-A53D-9B0287A76976}"/>
          </ac:spMkLst>
        </pc:spChg>
        <pc:spChg chg="add del mod">
          <ac:chgData name="Xu Ning" userId="4b16d4e24b5f2f9c" providerId="LiveId" clId="{1B265421-C345-D148-B7D7-E0790E838D34}" dt="2019-09-24T14:17:14.957" v="673"/>
          <ac:spMkLst>
            <pc:docMk/>
            <pc:sldMk cId="4262637648" sldId="311"/>
            <ac:spMk id="13" creationId="{A74ADDA2-7842-A34D-902E-0B5EBD37E609}"/>
          </ac:spMkLst>
        </pc:spChg>
        <pc:picChg chg="add mod">
          <ac:chgData name="Xu Ning" userId="4b16d4e24b5f2f9c" providerId="LiveId" clId="{1B265421-C345-D148-B7D7-E0790E838D34}" dt="2019-09-24T14:18:46.979" v="727" actId="1076"/>
          <ac:picMkLst>
            <pc:docMk/>
            <pc:sldMk cId="4262637648" sldId="311"/>
            <ac:picMk id="9" creationId="{AA361BA9-32DD-334D-9771-D09B6761382B}"/>
          </ac:picMkLst>
        </pc:picChg>
      </pc:sldChg>
      <pc:sldChg chg="add del">
        <pc:chgData name="Xu Ning" userId="4b16d4e24b5f2f9c" providerId="LiveId" clId="{1B265421-C345-D148-B7D7-E0790E838D34}" dt="2019-09-24T13:57:37.508" v="357" actId="2696"/>
        <pc:sldMkLst>
          <pc:docMk/>
          <pc:sldMk cId="1205274773" sldId="312"/>
        </pc:sldMkLst>
      </pc:sldChg>
      <pc:sldChg chg="addSp delSp modSp add">
        <pc:chgData name="Xu Ning" userId="4b16d4e24b5f2f9c" providerId="LiveId" clId="{1B265421-C345-D148-B7D7-E0790E838D34}" dt="2019-09-24T14:37:00.922" v="1675" actId="948"/>
        <pc:sldMkLst>
          <pc:docMk/>
          <pc:sldMk cId="3872929730" sldId="312"/>
        </pc:sldMkLst>
        <pc:spChg chg="del">
          <ac:chgData name="Xu Ning" userId="4b16d4e24b5f2f9c" providerId="LiveId" clId="{1B265421-C345-D148-B7D7-E0790E838D34}" dt="2019-09-24T14:00:43.197" v="360"/>
          <ac:spMkLst>
            <pc:docMk/>
            <pc:sldMk cId="3872929730" sldId="312"/>
            <ac:spMk id="2" creationId="{D001D8F6-942D-874D-A658-A5FC8691A28C}"/>
          </ac:spMkLst>
        </pc:spChg>
        <pc:spChg chg="del">
          <ac:chgData name="Xu Ning" userId="4b16d4e24b5f2f9c" providerId="LiveId" clId="{1B265421-C345-D148-B7D7-E0790E838D34}" dt="2019-09-24T14:00:43.197" v="360"/>
          <ac:spMkLst>
            <pc:docMk/>
            <pc:sldMk cId="3872929730" sldId="312"/>
            <ac:spMk id="3" creationId="{B96B872E-F699-104C-82F0-F288627916B4}"/>
          </ac:spMkLst>
        </pc:spChg>
        <pc:spChg chg="del">
          <ac:chgData name="Xu Ning" userId="4b16d4e24b5f2f9c" providerId="LiveId" clId="{1B265421-C345-D148-B7D7-E0790E838D34}" dt="2019-09-24T14:00:43.197" v="360"/>
          <ac:spMkLst>
            <pc:docMk/>
            <pc:sldMk cId="3872929730" sldId="312"/>
            <ac:spMk id="4" creationId="{784B3FFB-136D-A548-AE27-B30D97B87798}"/>
          </ac:spMkLst>
        </pc:spChg>
        <pc:spChg chg="add mod">
          <ac:chgData name="Xu Ning" userId="4b16d4e24b5f2f9c" providerId="LiveId" clId="{1B265421-C345-D148-B7D7-E0790E838D34}" dt="2019-09-24T14:00:50.977" v="382" actId="27636"/>
          <ac:spMkLst>
            <pc:docMk/>
            <pc:sldMk cId="3872929730" sldId="312"/>
            <ac:spMk id="5" creationId="{7451294A-9DBA-F64C-B135-23140F8DB792}"/>
          </ac:spMkLst>
        </pc:spChg>
        <pc:spChg chg="add mod">
          <ac:chgData name="Xu Ning" userId="4b16d4e24b5f2f9c" providerId="LiveId" clId="{1B265421-C345-D148-B7D7-E0790E838D34}" dt="2019-09-24T14:34:33.637" v="1663" actId="20577"/>
          <ac:spMkLst>
            <pc:docMk/>
            <pc:sldMk cId="3872929730" sldId="312"/>
            <ac:spMk id="6" creationId="{DE9F022F-30A4-244A-9D43-A59040FE17DD}"/>
          </ac:spMkLst>
        </pc:spChg>
        <pc:spChg chg="add del mod">
          <ac:chgData name="Xu Ning" userId="4b16d4e24b5f2f9c" providerId="LiveId" clId="{1B265421-C345-D148-B7D7-E0790E838D34}" dt="2019-09-24T14:31:54.298" v="1481" actId="478"/>
          <ac:spMkLst>
            <pc:docMk/>
            <pc:sldMk cId="3872929730" sldId="312"/>
            <ac:spMk id="7" creationId="{5ECC00C2-DCFF-5645-99CC-2E285F87ACAD}"/>
          </ac:spMkLst>
        </pc:spChg>
        <pc:spChg chg="add mod">
          <ac:chgData name="Xu Ning" userId="4b16d4e24b5f2f9c" providerId="LiveId" clId="{1B265421-C345-D148-B7D7-E0790E838D34}" dt="2019-09-24T14:00:54.260" v="400" actId="27636"/>
          <ac:spMkLst>
            <pc:docMk/>
            <pc:sldMk cId="3872929730" sldId="312"/>
            <ac:spMk id="8" creationId="{FA2FA4C0-50C3-3A43-A377-0B3A813347AF}"/>
          </ac:spMkLst>
        </pc:spChg>
        <pc:spChg chg="add mod">
          <ac:chgData name="Xu Ning" userId="4b16d4e24b5f2f9c" providerId="LiveId" clId="{1B265421-C345-D148-B7D7-E0790E838D34}" dt="2019-09-24T14:32:05.225" v="1485" actId="404"/>
          <ac:spMkLst>
            <pc:docMk/>
            <pc:sldMk cId="3872929730" sldId="312"/>
            <ac:spMk id="9" creationId="{ABF0D570-D4B6-E349-8D74-7CD21321D1BD}"/>
          </ac:spMkLst>
        </pc:spChg>
        <pc:spChg chg="add mod">
          <ac:chgData name="Xu Ning" userId="4b16d4e24b5f2f9c" providerId="LiveId" clId="{1B265421-C345-D148-B7D7-E0790E838D34}" dt="2019-09-24T14:33:25.535" v="1560" actId="14100"/>
          <ac:spMkLst>
            <pc:docMk/>
            <pc:sldMk cId="3872929730" sldId="312"/>
            <ac:spMk id="10" creationId="{46236573-010C-3140-9D63-11AAB92791E4}"/>
          </ac:spMkLst>
        </pc:spChg>
        <pc:spChg chg="add mod">
          <ac:chgData name="Xu Ning" userId="4b16d4e24b5f2f9c" providerId="LiveId" clId="{1B265421-C345-D148-B7D7-E0790E838D34}" dt="2019-09-24T14:37:00.922" v="1675" actId="948"/>
          <ac:spMkLst>
            <pc:docMk/>
            <pc:sldMk cId="3872929730" sldId="312"/>
            <ac:spMk id="11" creationId="{849CDF5B-9D59-8645-AEC7-27A4D0056B08}"/>
          </ac:spMkLst>
        </pc:spChg>
      </pc:sldChg>
      <pc:sldChg chg="addSp delSp modSp add ord">
        <pc:chgData name="Xu Ning" userId="4b16d4e24b5f2f9c" providerId="LiveId" clId="{1B265421-C345-D148-B7D7-E0790E838D34}" dt="2019-09-24T14:44:36.399" v="1948" actId="948"/>
        <pc:sldMkLst>
          <pc:docMk/>
          <pc:sldMk cId="3738768358" sldId="313"/>
        </pc:sldMkLst>
        <pc:spChg chg="mod">
          <ac:chgData name="Xu Ning" userId="4b16d4e24b5f2f9c" providerId="LiveId" clId="{1B265421-C345-D148-B7D7-E0790E838D34}" dt="2019-09-24T14:43:53.236" v="1849" actId="1076"/>
          <ac:spMkLst>
            <pc:docMk/>
            <pc:sldMk cId="3738768358" sldId="313"/>
            <ac:spMk id="2" creationId="{946E44FE-923A-3A40-A86B-A30EAD73BB14}"/>
          </ac:spMkLst>
        </pc:spChg>
        <pc:spChg chg="mod">
          <ac:chgData name="Xu Ning" userId="4b16d4e24b5f2f9c" providerId="LiveId" clId="{1B265421-C345-D148-B7D7-E0790E838D34}" dt="2019-09-24T14:44:36.399" v="1948" actId="948"/>
          <ac:spMkLst>
            <pc:docMk/>
            <pc:sldMk cId="3738768358" sldId="313"/>
            <ac:spMk id="3" creationId="{E913A5ED-BD66-094F-BBD8-1347C570892C}"/>
          </ac:spMkLst>
        </pc:spChg>
        <pc:spChg chg="del mod">
          <ac:chgData name="Xu Ning" userId="4b16d4e24b5f2f9c" providerId="LiveId" clId="{1B265421-C345-D148-B7D7-E0790E838D34}" dt="2019-09-24T14:40:53.132" v="1676" actId="478"/>
          <ac:spMkLst>
            <pc:docMk/>
            <pc:sldMk cId="3738768358" sldId="313"/>
            <ac:spMk id="4" creationId="{6177C4CD-B45F-3C4E-83F5-29021A81F32C}"/>
          </ac:spMkLst>
        </pc:spChg>
        <pc:spChg chg="mod">
          <ac:chgData name="Xu Ning" userId="4b16d4e24b5f2f9c" providerId="LiveId" clId="{1B265421-C345-D148-B7D7-E0790E838D34}" dt="2019-09-24T14:10:35.326" v="601" actId="27636"/>
          <ac:spMkLst>
            <pc:docMk/>
            <pc:sldMk cId="3738768358" sldId="313"/>
            <ac:spMk id="5" creationId="{174C90AA-3FE6-C64E-84A1-A065401C7EEF}"/>
          </ac:spMkLst>
        </pc:spChg>
        <pc:spChg chg="add mod">
          <ac:chgData name="Xu Ning" userId="4b16d4e24b5f2f9c" providerId="LiveId" clId="{1B265421-C345-D148-B7D7-E0790E838D34}" dt="2019-09-24T14:42:45.463" v="1699" actId="1076"/>
          <ac:spMkLst>
            <pc:docMk/>
            <pc:sldMk cId="3738768358" sldId="313"/>
            <ac:spMk id="6" creationId="{91D45C4F-B14C-554F-A17C-8AF6F978B028}"/>
          </ac:spMkLst>
        </pc:spChg>
        <pc:spChg chg="add mod">
          <ac:chgData name="Xu Ning" userId="4b16d4e24b5f2f9c" providerId="LiveId" clId="{1B265421-C345-D148-B7D7-E0790E838D34}" dt="2019-09-24T14:43:15.037" v="1770" actId="1076"/>
          <ac:spMkLst>
            <pc:docMk/>
            <pc:sldMk cId="3738768358" sldId="313"/>
            <ac:spMk id="7" creationId="{F9581315-BB8B-6347-A4CA-BFF0A978C754}"/>
          </ac:spMkLst>
        </pc:spChg>
        <pc:spChg chg="add del mod">
          <ac:chgData name="Xu Ning" userId="4b16d4e24b5f2f9c" providerId="LiveId" clId="{1B265421-C345-D148-B7D7-E0790E838D34}" dt="2019-09-24T14:43:48.597" v="1848" actId="478"/>
          <ac:spMkLst>
            <pc:docMk/>
            <pc:sldMk cId="3738768358" sldId="313"/>
            <ac:spMk id="8" creationId="{3F5152A4-AE29-5944-B696-EDC9F0479AE5}"/>
          </ac:spMkLst>
        </pc:spChg>
        <pc:spChg chg="add mod">
          <ac:chgData name="Xu Ning" userId="4b16d4e24b5f2f9c" providerId="LiveId" clId="{1B265421-C345-D148-B7D7-E0790E838D34}" dt="2019-09-24T14:43:46.213" v="1847" actId="1076"/>
          <ac:spMkLst>
            <pc:docMk/>
            <pc:sldMk cId="3738768358" sldId="313"/>
            <ac:spMk id="9" creationId="{B0BF9F0A-8D83-B04A-8DFC-8EC1EE635FD5}"/>
          </ac:spMkLst>
        </pc:spChg>
        <pc:spChg chg="add mod">
          <ac:chgData name="Xu Ning" userId="4b16d4e24b5f2f9c" providerId="LiveId" clId="{1B265421-C345-D148-B7D7-E0790E838D34}" dt="2019-09-24T14:43:44.334" v="1846" actId="1076"/>
          <ac:spMkLst>
            <pc:docMk/>
            <pc:sldMk cId="3738768358" sldId="313"/>
            <ac:spMk id="10" creationId="{8D4A0CDC-933B-534E-9E0A-19BFA5051E6A}"/>
          </ac:spMkLst>
        </pc:spChg>
      </pc:sldChg>
      <pc:sldChg chg="modSp add">
        <pc:chgData name="Xu Ning" userId="4b16d4e24b5f2f9c" providerId="LiveId" clId="{1B265421-C345-D148-B7D7-E0790E838D34}" dt="2019-09-24T14:29:59.026" v="1478" actId="20577"/>
        <pc:sldMkLst>
          <pc:docMk/>
          <pc:sldMk cId="1781212371" sldId="314"/>
        </pc:sldMkLst>
        <pc:spChg chg="mod">
          <ac:chgData name="Xu Ning" userId="4b16d4e24b5f2f9c" providerId="LiveId" clId="{1B265421-C345-D148-B7D7-E0790E838D34}" dt="2019-09-24T14:22:21.932" v="974" actId="20577"/>
          <ac:spMkLst>
            <pc:docMk/>
            <pc:sldMk cId="1781212371" sldId="314"/>
            <ac:spMk id="2" creationId="{51E124E4-3231-A443-935A-6D85CD74ED2F}"/>
          </ac:spMkLst>
        </pc:spChg>
        <pc:spChg chg="mod">
          <ac:chgData name="Xu Ning" userId="4b16d4e24b5f2f9c" providerId="LiveId" clId="{1B265421-C345-D148-B7D7-E0790E838D34}" dt="2019-09-24T14:29:59.026" v="1478" actId="20577"/>
          <ac:spMkLst>
            <pc:docMk/>
            <pc:sldMk cId="1781212371" sldId="314"/>
            <ac:spMk id="3" creationId="{92B7C1ED-BBC3-BC44-B69F-73FEAED434F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2273300" y="4289673"/>
            <a:ext cx="3471764" cy="2034927"/>
          </a:xfrm>
          <a:prstGeom prst="rect">
            <a:avLst/>
          </a:prstGeom>
        </p:spPr>
        <p:txBody>
          <a:bodyPr anchor="ctr"/>
          <a:lstStyle>
            <a:lvl1pPr algn="r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39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40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1" name="线条"/>
          <p:cNvSpPr/>
          <p:nvPr/>
        </p:nvSpPr>
        <p:spPr>
          <a:xfrm>
            <a:off x="481955" y="4055715"/>
            <a:ext cx="5322833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2273300" y="3182590"/>
            <a:ext cx="3471764" cy="830610"/>
          </a:xfrm>
          <a:prstGeom prst="rect">
            <a:avLst/>
          </a:prstGeom>
        </p:spPr>
        <p:txBody>
          <a:bodyPr anchor="ctr"/>
          <a:lstStyle>
            <a:lvl1pPr marL="0" indent="0" algn="r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标题幻灯片">
    <p:bg>
      <p:bgPr>
        <a:gradFill flip="none" rotWithShape="1"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d92eb1e3-6758-431b-821a-596b4e152a1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DAF2A99-138D-416F-A807-65A61A2171C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53682" y="569543"/>
            <a:ext cx="7773266" cy="6133808"/>
            <a:chOff x="2938463" y="1316040"/>
            <a:chExt cx="6315076" cy="4983164"/>
          </a:xfrm>
        </p:grpSpPr>
        <p:grpSp>
          <p:nvGrpSpPr>
            <p:cNvPr id="269" name="íSľíde">
              <a:extLst>
                <a:ext uri="{FF2B5EF4-FFF2-40B4-BE49-F238E27FC236}">
                  <a16:creationId xmlns:a16="http://schemas.microsoft.com/office/drawing/2014/main" id="{911AC144-B9AE-4617-8F86-82146B7015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38463" y="1316040"/>
              <a:ext cx="6315076" cy="4983164"/>
              <a:chOff x="1962" y="829"/>
              <a:chExt cx="3978" cy="3139"/>
            </a:xfrm>
          </p:grpSpPr>
          <p:sp>
            <p:nvSpPr>
              <p:cNvPr id="327" name="ï$ḻiḑé">
                <a:extLst>
                  <a:ext uri="{FF2B5EF4-FFF2-40B4-BE49-F238E27FC236}">
                    <a16:creationId xmlns:a16="http://schemas.microsoft.com/office/drawing/2014/main" id="{91D9BE00-DBDD-4F04-8186-6495C7B3F697}"/>
                  </a:ext>
                </a:extLst>
              </p:cNvPr>
              <p:cNvSpPr/>
              <p:nvPr/>
            </p:nvSpPr>
            <p:spPr bwMode="auto">
              <a:xfrm>
                <a:off x="2130" y="1552"/>
                <a:ext cx="3432" cy="2416"/>
              </a:xfrm>
              <a:custGeom>
                <a:avLst/>
                <a:gdLst>
                  <a:gd name="T0" fmla="*/ 1899 w 1899"/>
                  <a:gd name="T1" fmla="*/ 613 h 1336"/>
                  <a:gd name="T2" fmla="*/ 1899 w 1899"/>
                  <a:gd name="T3" fmla="*/ 609 h 1336"/>
                  <a:gd name="T4" fmla="*/ 1899 w 1899"/>
                  <a:gd name="T5" fmla="*/ 605 h 1336"/>
                  <a:gd name="T6" fmla="*/ 0 w 1899"/>
                  <a:gd name="T7" fmla="*/ 602 h 1336"/>
                  <a:gd name="T8" fmla="*/ 0 w 1899"/>
                  <a:gd name="T9" fmla="*/ 606 h 1336"/>
                  <a:gd name="T10" fmla="*/ 0 w 1899"/>
                  <a:gd name="T11" fmla="*/ 611 h 1336"/>
                  <a:gd name="T12" fmla="*/ 0 w 1899"/>
                  <a:gd name="T13" fmla="*/ 615 h 1336"/>
                  <a:gd name="T14" fmla="*/ 0 w 1899"/>
                  <a:gd name="T15" fmla="*/ 619 h 1336"/>
                  <a:gd name="T16" fmla="*/ 0 w 1899"/>
                  <a:gd name="T17" fmla="*/ 623 h 1336"/>
                  <a:gd name="T18" fmla="*/ 0 w 1899"/>
                  <a:gd name="T19" fmla="*/ 628 h 1336"/>
                  <a:gd name="T20" fmla="*/ 0 w 1899"/>
                  <a:gd name="T21" fmla="*/ 632 h 1336"/>
                  <a:gd name="T22" fmla="*/ 0 w 1899"/>
                  <a:gd name="T23" fmla="*/ 636 h 1336"/>
                  <a:gd name="T24" fmla="*/ 0 w 1899"/>
                  <a:gd name="T25" fmla="*/ 640 h 1336"/>
                  <a:gd name="T26" fmla="*/ 0 w 1899"/>
                  <a:gd name="T27" fmla="*/ 644 h 1336"/>
                  <a:gd name="T28" fmla="*/ 0 w 1899"/>
                  <a:gd name="T29" fmla="*/ 649 h 1336"/>
                  <a:gd name="T30" fmla="*/ 0 w 1899"/>
                  <a:gd name="T31" fmla="*/ 653 h 1336"/>
                  <a:gd name="T32" fmla="*/ 0 w 1899"/>
                  <a:gd name="T33" fmla="*/ 657 h 1336"/>
                  <a:gd name="T34" fmla="*/ 0 w 1899"/>
                  <a:gd name="T35" fmla="*/ 661 h 1336"/>
                  <a:gd name="T36" fmla="*/ 0 w 1899"/>
                  <a:gd name="T37" fmla="*/ 665 h 1336"/>
                  <a:gd name="T38" fmla="*/ 0 w 1899"/>
                  <a:gd name="T39" fmla="*/ 670 h 1336"/>
                  <a:gd name="T40" fmla="*/ 0 w 1899"/>
                  <a:gd name="T41" fmla="*/ 674 h 1336"/>
                  <a:gd name="T42" fmla="*/ 0 w 1899"/>
                  <a:gd name="T43" fmla="*/ 678 h 1336"/>
                  <a:gd name="T44" fmla="*/ 0 w 1899"/>
                  <a:gd name="T45" fmla="*/ 682 h 1336"/>
                  <a:gd name="T46" fmla="*/ 0 w 1899"/>
                  <a:gd name="T47" fmla="*/ 686 h 1336"/>
                  <a:gd name="T48" fmla="*/ 0 w 1899"/>
                  <a:gd name="T49" fmla="*/ 691 h 1336"/>
                  <a:gd name="T50" fmla="*/ 0 w 1899"/>
                  <a:gd name="T51" fmla="*/ 695 h 1336"/>
                  <a:gd name="T52" fmla="*/ 0 w 1899"/>
                  <a:gd name="T53" fmla="*/ 699 h 1336"/>
                  <a:gd name="T54" fmla="*/ 0 w 1899"/>
                  <a:gd name="T55" fmla="*/ 703 h 1336"/>
                  <a:gd name="T56" fmla="*/ 0 w 1899"/>
                  <a:gd name="T57" fmla="*/ 707 h 1336"/>
                  <a:gd name="T58" fmla="*/ 0 w 1899"/>
                  <a:gd name="T59" fmla="*/ 712 h 1336"/>
                  <a:gd name="T60" fmla="*/ 0 w 1899"/>
                  <a:gd name="T61" fmla="*/ 716 h 1336"/>
                  <a:gd name="T62" fmla="*/ 0 w 1899"/>
                  <a:gd name="T63" fmla="*/ 720 h 1336"/>
                  <a:gd name="T64" fmla="*/ 0 w 1899"/>
                  <a:gd name="T65" fmla="*/ 724 h 1336"/>
                  <a:gd name="T66" fmla="*/ 0 w 1899"/>
                  <a:gd name="T67" fmla="*/ 728 h 1336"/>
                  <a:gd name="T68" fmla="*/ 0 w 1899"/>
                  <a:gd name="T69" fmla="*/ 733 h 1336"/>
                  <a:gd name="T70" fmla="*/ 1899 w 1899"/>
                  <a:gd name="T71" fmla="*/ 732 h 1336"/>
                  <a:gd name="T72" fmla="*/ 1899 w 1899"/>
                  <a:gd name="T73" fmla="*/ 728 h 1336"/>
                  <a:gd name="T74" fmla="*/ 1899 w 1899"/>
                  <a:gd name="T75" fmla="*/ 724 h 1336"/>
                  <a:gd name="T76" fmla="*/ 1899 w 1899"/>
                  <a:gd name="T77" fmla="*/ 720 h 1336"/>
                  <a:gd name="T78" fmla="*/ 1899 w 1899"/>
                  <a:gd name="T79" fmla="*/ 715 h 1336"/>
                  <a:gd name="T80" fmla="*/ 1899 w 1899"/>
                  <a:gd name="T81" fmla="*/ 711 h 1336"/>
                  <a:gd name="T82" fmla="*/ 1899 w 1899"/>
                  <a:gd name="T83" fmla="*/ 707 h 1336"/>
                  <a:gd name="T84" fmla="*/ 1899 w 1899"/>
                  <a:gd name="T85" fmla="*/ 703 h 1336"/>
                  <a:gd name="T86" fmla="*/ 1899 w 1899"/>
                  <a:gd name="T87" fmla="*/ 699 h 1336"/>
                  <a:gd name="T88" fmla="*/ 1899 w 1899"/>
                  <a:gd name="T89" fmla="*/ 694 h 1336"/>
                  <a:gd name="T90" fmla="*/ 1899 w 1899"/>
                  <a:gd name="T91" fmla="*/ 690 h 1336"/>
                  <a:gd name="T92" fmla="*/ 1899 w 1899"/>
                  <a:gd name="T93" fmla="*/ 686 h 1336"/>
                  <a:gd name="T94" fmla="*/ 1899 w 1899"/>
                  <a:gd name="T95" fmla="*/ 682 h 1336"/>
                  <a:gd name="T96" fmla="*/ 1899 w 1899"/>
                  <a:gd name="T97" fmla="*/ 677 h 1336"/>
                  <a:gd name="T98" fmla="*/ 1899 w 1899"/>
                  <a:gd name="T99" fmla="*/ 673 h 1336"/>
                  <a:gd name="T100" fmla="*/ 1899 w 1899"/>
                  <a:gd name="T101" fmla="*/ 669 h 1336"/>
                  <a:gd name="T102" fmla="*/ 1899 w 1899"/>
                  <a:gd name="T103" fmla="*/ 665 h 1336"/>
                  <a:gd name="T104" fmla="*/ 1899 w 1899"/>
                  <a:gd name="T105" fmla="*/ 661 h 1336"/>
                  <a:gd name="T106" fmla="*/ 1899 w 1899"/>
                  <a:gd name="T107" fmla="*/ 656 h 1336"/>
                  <a:gd name="T108" fmla="*/ 1899 w 1899"/>
                  <a:gd name="T109" fmla="*/ 652 h 1336"/>
                  <a:gd name="T110" fmla="*/ 1899 w 1899"/>
                  <a:gd name="T111" fmla="*/ 648 h 1336"/>
                  <a:gd name="T112" fmla="*/ 1899 w 1899"/>
                  <a:gd name="T113" fmla="*/ 644 h 1336"/>
                  <a:gd name="T114" fmla="*/ 1899 w 1899"/>
                  <a:gd name="T115" fmla="*/ 640 h 1336"/>
                  <a:gd name="T116" fmla="*/ 1899 w 1899"/>
                  <a:gd name="T117" fmla="*/ 635 h 1336"/>
                  <a:gd name="T118" fmla="*/ 1899 w 1899"/>
                  <a:gd name="T119" fmla="*/ 631 h 1336"/>
                  <a:gd name="T120" fmla="*/ 1899 w 1899"/>
                  <a:gd name="T121" fmla="*/ 627 h 1336"/>
                  <a:gd name="T122" fmla="*/ 1899 w 1899"/>
                  <a:gd name="T123" fmla="*/ 623 h 1336"/>
                  <a:gd name="T124" fmla="*/ 1899 w 1899"/>
                  <a:gd name="T125" fmla="*/ 619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99" h="1336">
                    <a:moveTo>
                      <a:pt x="1899" y="617"/>
                    </a:moveTo>
                    <a:cubicBezTo>
                      <a:pt x="1899" y="617"/>
                      <a:pt x="1899" y="617"/>
                      <a:pt x="1899" y="616"/>
                    </a:cubicBezTo>
                    <a:cubicBezTo>
                      <a:pt x="1899" y="616"/>
                      <a:pt x="1899" y="616"/>
                      <a:pt x="1899" y="616"/>
                    </a:cubicBezTo>
                    <a:cubicBezTo>
                      <a:pt x="1899" y="616"/>
                      <a:pt x="1899" y="616"/>
                      <a:pt x="1899" y="615"/>
                    </a:cubicBezTo>
                    <a:cubicBezTo>
                      <a:pt x="1899" y="615"/>
                      <a:pt x="1899" y="615"/>
                      <a:pt x="1899" y="615"/>
                    </a:cubicBezTo>
                    <a:cubicBezTo>
                      <a:pt x="1899" y="615"/>
                      <a:pt x="1899" y="615"/>
                      <a:pt x="1899" y="614"/>
                    </a:cubicBezTo>
                    <a:cubicBezTo>
                      <a:pt x="1899" y="614"/>
                      <a:pt x="1899" y="614"/>
                      <a:pt x="1899" y="614"/>
                    </a:cubicBezTo>
                    <a:cubicBezTo>
                      <a:pt x="1899" y="614"/>
                      <a:pt x="1899" y="613"/>
                      <a:pt x="1899" y="613"/>
                    </a:cubicBezTo>
                    <a:cubicBezTo>
                      <a:pt x="1899" y="613"/>
                      <a:pt x="1899" y="613"/>
                      <a:pt x="1899" y="613"/>
                    </a:cubicBezTo>
                    <a:cubicBezTo>
                      <a:pt x="1899" y="613"/>
                      <a:pt x="1899" y="612"/>
                      <a:pt x="1899" y="612"/>
                    </a:cubicBezTo>
                    <a:cubicBezTo>
                      <a:pt x="1899" y="612"/>
                      <a:pt x="1899" y="612"/>
                      <a:pt x="1899" y="612"/>
                    </a:cubicBezTo>
                    <a:cubicBezTo>
                      <a:pt x="1899" y="612"/>
                      <a:pt x="1899" y="611"/>
                      <a:pt x="1899" y="611"/>
                    </a:cubicBezTo>
                    <a:cubicBezTo>
                      <a:pt x="1899" y="611"/>
                      <a:pt x="1899" y="611"/>
                      <a:pt x="1899" y="611"/>
                    </a:cubicBezTo>
                    <a:cubicBezTo>
                      <a:pt x="1899" y="611"/>
                      <a:pt x="1899" y="610"/>
                      <a:pt x="1899" y="610"/>
                    </a:cubicBezTo>
                    <a:cubicBezTo>
                      <a:pt x="1899" y="610"/>
                      <a:pt x="1899" y="610"/>
                      <a:pt x="1899" y="610"/>
                    </a:cubicBezTo>
                    <a:cubicBezTo>
                      <a:pt x="1899" y="609"/>
                      <a:pt x="1899" y="609"/>
                      <a:pt x="1899" y="609"/>
                    </a:cubicBezTo>
                    <a:cubicBezTo>
                      <a:pt x="1899" y="609"/>
                      <a:pt x="1899" y="609"/>
                      <a:pt x="1899" y="609"/>
                    </a:cubicBezTo>
                    <a:cubicBezTo>
                      <a:pt x="1899" y="608"/>
                      <a:pt x="1899" y="608"/>
                      <a:pt x="1899" y="608"/>
                    </a:cubicBezTo>
                    <a:cubicBezTo>
                      <a:pt x="1899" y="608"/>
                      <a:pt x="1899" y="608"/>
                      <a:pt x="1899" y="608"/>
                    </a:cubicBezTo>
                    <a:cubicBezTo>
                      <a:pt x="1899" y="607"/>
                      <a:pt x="1899" y="607"/>
                      <a:pt x="1899" y="607"/>
                    </a:cubicBezTo>
                    <a:cubicBezTo>
                      <a:pt x="1899" y="607"/>
                      <a:pt x="1899" y="607"/>
                      <a:pt x="1899" y="606"/>
                    </a:cubicBezTo>
                    <a:cubicBezTo>
                      <a:pt x="1899" y="606"/>
                      <a:pt x="1899" y="606"/>
                      <a:pt x="1899" y="606"/>
                    </a:cubicBezTo>
                    <a:cubicBezTo>
                      <a:pt x="1899" y="606"/>
                      <a:pt x="1899" y="606"/>
                      <a:pt x="1899" y="606"/>
                    </a:cubicBezTo>
                    <a:cubicBezTo>
                      <a:pt x="1899" y="605"/>
                      <a:pt x="1899" y="605"/>
                      <a:pt x="1899" y="605"/>
                    </a:cubicBezTo>
                    <a:cubicBezTo>
                      <a:pt x="1899" y="605"/>
                      <a:pt x="1899" y="605"/>
                      <a:pt x="1899" y="604"/>
                    </a:cubicBezTo>
                    <a:cubicBezTo>
                      <a:pt x="1899" y="604"/>
                      <a:pt x="1899" y="604"/>
                      <a:pt x="1899" y="604"/>
                    </a:cubicBezTo>
                    <a:cubicBezTo>
                      <a:pt x="1899" y="604"/>
                      <a:pt x="1899" y="604"/>
                      <a:pt x="1899" y="603"/>
                    </a:cubicBezTo>
                    <a:cubicBezTo>
                      <a:pt x="1899" y="603"/>
                      <a:pt x="1899" y="603"/>
                      <a:pt x="1899" y="603"/>
                    </a:cubicBezTo>
                    <a:cubicBezTo>
                      <a:pt x="1899" y="603"/>
                      <a:pt x="1899" y="602"/>
                      <a:pt x="1899" y="602"/>
                    </a:cubicBezTo>
                    <a:cubicBezTo>
                      <a:pt x="1899" y="462"/>
                      <a:pt x="1806" y="321"/>
                      <a:pt x="1621" y="214"/>
                    </a:cubicBezTo>
                    <a:cubicBezTo>
                      <a:pt x="1250" y="0"/>
                      <a:pt x="649" y="0"/>
                      <a:pt x="278" y="214"/>
                    </a:cubicBezTo>
                    <a:cubicBezTo>
                      <a:pt x="92" y="321"/>
                      <a:pt x="0" y="462"/>
                      <a:pt x="0" y="602"/>
                    </a:cubicBezTo>
                    <a:cubicBezTo>
                      <a:pt x="0" y="602"/>
                      <a:pt x="0" y="603"/>
                      <a:pt x="0" y="603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603"/>
                      <a:pt x="0" y="604"/>
                      <a:pt x="0" y="604"/>
                    </a:cubicBezTo>
                    <a:cubicBezTo>
                      <a:pt x="0" y="604"/>
                      <a:pt x="0" y="604"/>
                      <a:pt x="0" y="604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0" y="607"/>
                      <a:pt x="0" y="607"/>
                      <a:pt x="0" y="608"/>
                    </a:cubicBezTo>
                    <a:cubicBezTo>
                      <a:pt x="0" y="608"/>
                      <a:pt x="0" y="608"/>
                      <a:pt x="0" y="608"/>
                    </a:cubicBezTo>
                    <a:cubicBezTo>
                      <a:pt x="0" y="608"/>
                      <a:pt x="0" y="608"/>
                      <a:pt x="0" y="609"/>
                    </a:cubicBezTo>
                    <a:cubicBezTo>
                      <a:pt x="0" y="609"/>
                      <a:pt x="0" y="609"/>
                      <a:pt x="0" y="609"/>
                    </a:cubicBezTo>
                    <a:cubicBezTo>
                      <a:pt x="0" y="609"/>
                      <a:pt x="0" y="609"/>
                      <a:pt x="0" y="610"/>
                    </a:cubicBezTo>
                    <a:cubicBezTo>
                      <a:pt x="0" y="610"/>
                      <a:pt x="0" y="610"/>
                      <a:pt x="0" y="610"/>
                    </a:cubicBezTo>
                    <a:cubicBezTo>
                      <a:pt x="0" y="610"/>
                      <a:pt x="0" y="611"/>
                      <a:pt x="0" y="611"/>
                    </a:cubicBezTo>
                    <a:cubicBezTo>
                      <a:pt x="0" y="611"/>
                      <a:pt x="0" y="611"/>
                      <a:pt x="0" y="611"/>
                    </a:cubicBezTo>
                    <a:cubicBezTo>
                      <a:pt x="0" y="611"/>
                      <a:pt x="0" y="612"/>
                      <a:pt x="0" y="612"/>
                    </a:cubicBezTo>
                    <a:cubicBezTo>
                      <a:pt x="0" y="612"/>
                      <a:pt x="0" y="612"/>
                      <a:pt x="0" y="612"/>
                    </a:cubicBezTo>
                    <a:cubicBezTo>
                      <a:pt x="0" y="612"/>
                      <a:pt x="0" y="613"/>
                      <a:pt x="0" y="613"/>
                    </a:cubicBezTo>
                    <a:cubicBezTo>
                      <a:pt x="0" y="613"/>
                      <a:pt x="0" y="613"/>
                      <a:pt x="0" y="613"/>
                    </a:cubicBezTo>
                    <a:cubicBezTo>
                      <a:pt x="0" y="613"/>
                      <a:pt x="0" y="614"/>
                      <a:pt x="0" y="614"/>
                    </a:cubicBezTo>
                    <a:cubicBezTo>
                      <a:pt x="0" y="614"/>
                      <a:pt x="0" y="614"/>
                      <a:pt x="0" y="614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16"/>
                      <a:pt x="0" y="616"/>
                      <a:pt x="0" y="616"/>
                    </a:cubicBezTo>
                    <a:cubicBezTo>
                      <a:pt x="0" y="616"/>
                      <a:pt x="0" y="616"/>
                      <a:pt x="0" y="616"/>
                    </a:cubicBezTo>
                    <a:cubicBezTo>
                      <a:pt x="0" y="617"/>
                      <a:pt x="0" y="617"/>
                      <a:pt x="0" y="617"/>
                    </a:cubicBezTo>
                    <a:cubicBezTo>
                      <a:pt x="0" y="617"/>
                      <a:pt x="0" y="617"/>
                      <a:pt x="0" y="618"/>
                    </a:cubicBezTo>
                    <a:cubicBezTo>
                      <a:pt x="0" y="618"/>
                      <a:pt x="0" y="618"/>
                      <a:pt x="0" y="618"/>
                    </a:cubicBezTo>
                    <a:cubicBezTo>
                      <a:pt x="0" y="618"/>
                      <a:pt x="0" y="618"/>
                      <a:pt x="0" y="619"/>
                    </a:cubicBezTo>
                    <a:cubicBezTo>
                      <a:pt x="0" y="619"/>
                      <a:pt x="0" y="619"/>
                      <a:pt x="0" y="619"/>
                    </a:cubicBezTo>
                    <a:cubicBezTo>
                      <a:pt x="0" y="619"/>
                      <a:pt x="0" y="619"/>
                      <a:pt x="0" y="620"/>
                    </a:cubicBezTo>
                    <a:cubicBezTo>
                      <a:pt x="0" y="620"/>
                      <a:pt x="0" y="620"/>
                      <a:pt x="0" y="620"/>
                    </a:cubicBezTo>
                    <a:cubicBezTo>
                      <a:pt x="0" y="620"/>
                      <a:pt x="0" y="621"/>
                      <a:pt x="0" y="621"/>
                    </a:cubicBezTo>
                    <a:cubicBezTo>
                      <a:pt x="0" y="621"/>
                      <a:pt x="0" y="621"/>
                      <a:pt x="0" y="621"/>
                    </a:cubicBezTo>
                    <a:cubicBezTo>
                      <a:pt x="0" y="621"/>
                      <a:pt x="0" y="622"/>
                      <a:pt x="0" y="622"/>
                    </a:cubicBezTo>
                    <a:cubicBezTo>
                      <a:pt x="0" y="622"/>
                      <a:pt x="0" y="622"/>
                      <a:pt x="0" y="622"/>
                    </a:cubicBezTo>
                    <a:cubicBezTo>
                      <a:pt x="0" y="622"/>
                      <a:pt x="0" y="623"/>
                      <a:pt x="0" y="623"/>
                    </a:cubicBezTo>
                    <a:cubicBezTo>
                      <a:pt x="0" y="623"/>
                      <a:pt x="0" y="623"/>
                      <a:pt x="0" y="623"/>
                    </a:cubicBezTo>
                    <a:cubicBezTo>
                      <a:pt x="0" y="623"/>
                      <a:pt x="0" y="624"/>
                      <a:pt x="0" y="624"/>
                    </a:cubicBez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25"/>
                      <a:pt x="0" y="625"/>
                      <a:pt x="0" y="625"/>
                    </a:cubicBezTo>
                    <a:cubicBezTo>
                      <a:pt x="0" y="625"/>
                      <a:pt x="0" y="625"/>
                      <a:pt x="0" y="625"/>
                    </a:cubicBezTo>
                    <a:cubicBezTo>
                      <a:pt x="0" y="626"/>
                      <a:pt x="0" y="626"/>
                      <a:pt x="0" y="626"/>
                    </a:cubicBezTo>
                    <a:cubicBezTo>
                      <a:pt x="0" y="626"/>
                      <a:pt x="0" y="626"/>
                      <a:pt x="0" y="626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627"/>
                      <a:pt x="0" y="627"/>
                      <a:pt x="0" y="628"/>
                    </a:cubicBezTo>
                    <a:cubicBezTo>
                      <a:pt x="0" y="628"/>
                      <a:pt x="0" y="628"/>
                      <a:pt x="0" y="628"/>
                    </a:cubicBezTo>
                    <a:cubicBezTo>
                      <a:pt x="0" y="628"/>
                      <a:pt x="0" y="628"/>
                      <a:pt x="0" y="629"/>
                    </a:cubicBezTo>
                    <a:cubicBezTo>
                      <a:pt x="0" y="629"/>
                      <a:pt x="0" y="629"/>
                      <a:pt x="0" y="629"/>
                    </a:cubicBezTo>
                    <a:cubicBezTo>
                      <a:pt x="0" y="629"/>
                      <a:pt x="0" y="629"/>
                      <a:pt x="0" y="630"/>
                    </a:cubicBezTo>
                    <a:cubicBezTo>
                      <a:pt x="0" y="630"/>
                      <a:pt x="0" y="630"/>
                      <a:pt x="0" y="630"/>
                    </a:cubicBezTo>
                    <a:cubicBezTo>
                      <a:pt x="0" y="630"/>
                      <a:pt x="0" y="630"/>
                      <a:pt x="0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31"/>
                      <a:pt x="0" y="632"/>
                      <a:pt x="0" y="632"/>
                    </a:cubicBezTo>
                    <a:cubicBezTo>
                      <a:pt x="0" y="632"/>
                      <a:pt x="0" y="632"/>
                      <a:pt x="0" y="632"/>
                    </a:cubicBezTo>
                    <a:cubicBezTo>
                      <a:pt x="0" y="632"/>
                      <a:pt x="0" y="633"/>
                      <a:pt x="0" y="633"/>
                    </a:cubicBezTo>
                    <a:cubicBezTo>
                      <a:pt x="0" y="633"/>
                      <a:pt x="0" y="633"/>
                      <a:pt x="0" y="633"/>
                    </a:cubicBezTo>
                    <a:cubicBezTo>
                      <a:pt x="0" y="633"/>
                      <a:pt x="0" y="634"/>
                      <a:pt x="0" y="634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637"/>
                      <a:pt x="0" y="637"/>
                      <a:pt x="0" y="638"/>
                    </a:cubicBezTo>
                    <a:cubicBezTo>
                      <a:pt x="0" y="638"/>
                      <a:pt x="0" y="638"/>
                      <a:pt x="0" y="638"/>
                    </a:cubicBezTo>
                    <a:cubicBezTo>
                      <a:pt x="0" y="638"/>
                      <a:pt x="0" y="638"/>
                      <a:pt x="0" y="639"/>
                    </a:cubicBezTo>
                    <a:cubicBezTo>
                      <a:pt x="0" y="639"/>
                      <a:pt x="0" y="639"/>
                      <a:pt x="0" y="639"/>
                    </a:cubicBezTo>
                    <a:cubicBezTo>
                      <a:pt x="0" y="639"/>
                      <a:pt x="0" y="639"/>
                      <a:pt x="0" y="640"/>
                    </a:cubicBezTo>
                    <a:cubicBezTo>
                      <a:pt x="0" y="640"/>
                      <a:pt x="0" y="640"/>
                      <a:pt x="0" y="640"/>
                    </a:cubicBezTo>
                    <a:cubicBezTo>
                      <a:pt x="0" y="640"/>
                      <a:pt x="0" y="640"/>
                      <a:pt x="0" y="641"/>
                    </a:cubicBezTo>
                    <a:cubicBezTo>
                      <a:pt x="0" y="641"/>
                      <a:pt x="0" y="641"/>
                      <a:pt x="0" y="641"/>
                    </a:cubicBezTo>
                    <a:cubicBezTo>
                      <a:pt x="0" y="641"/>
                      <a:pt x="0" y="642"/>
                      <a:pt x="0" y="642"/>
                    </a:cubicBezTo>
                    <a:cubicBezTo>
                      <a:pt x="0" y="642"/>
                      <a:pt x="0" y="642"/>
                      <a:pt x="0" y="642"/>
                    </a:cubicBezTo>
                    <a:cubicBezTo>
                      <a:pt x="0" y="642"/>
                      <a:pt x="0" y="643"/>
                      <a:pt x="0" y="643"/>
                    </a:cubicBezTo>
                    <a:cubicBezTo>
                      <a:pt x="0" y="643"/>
                      <a:pt x="0" y="643"/>
                      <a:pt x="0" y="643"/>
                    </a:cubicBezTo>
                    <a:cubicBezTo>
                      <a:pt x="0" y="643"/>
                      <a:pt x="0" y="644"/>
                      <a:pt x="0" y="644"/>
                    </a:cubicBezTo>
                    <a:cubicBezTo>
                      <a:pt x="0" y="644"/>
                      <a:pt x="0" y="644"/>
                      <a:pt x="0" y="644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47"/>
                      <a:pt x="0" y="647"/>
                      <a:pt x="0" y="647"/>
                    </a:cubicBezTo>
                    <a:cubicBezTo>
                      <a:pt x="0" y="647"/>
                      <a:pt x="0" y="647"/>
                      <a:pt x="0" y="647"/>
                    </a:cubicBezTo>
                    <a:cubicBezTo>
                      <a:pt x="0" y="648"/>
                      <a:pt x="0" y="648"/>
                      <a:pt x="0" y="648"/>
                    </a:cubicBezTo>
                    <a:cubicBezTo>
                      <a:pt x="0" y="648"/>
                      <a:pt x="0" y="648"/>
                      <a:pt x="0" y="649"/>
                    </a:cubicBezTo>
                    <a:cubicBezTo>
                      <a:pt x="0" y="649"/>
                      <a:pt x="0" y="649"/>
                      <a:pt x="0" y="649"/>
                    </a:cubicBezTo>
                    <a:cubicBezTo>
                      <a:pt x="0" y="649"/>
                      <a:pt x="0" y="649"/>
                      <a:pt x="0" y="650"/>
                    </a:cubicBezTo>
                    <a:cubicBezTo>
                      <a:pt x="0" y="650"/>
                      <a:pt x="0" y="650"/>
                      <a:pt x="0" y="650"/>
                    </a:cubicBezTo>
                    <a:cubicBezTo>
                      <a:pt x="0" y="650"/>
                      <a:pt x="0" y="650"/>
                      <a:pt x="0" y="651"/>
                    </a:cubicBezTo>
                    <a:cubicBezTo>
                      <a:pt x="0" y="651"/>
                      <a:pt x="0" y="651"/>
                      <a:pt x="0" y="651"/>
                    </a:cubicBezTo>
                    <a:cubicBezTo>
                      <a:pt x="0" y="651"/>
                      <a:pt x="0" y="652"/>
                      <a:pt x="0" y="652"/>
                    </a:cubicBezTo>
                    <a:cubicBezTo>
                      <a:pt x="0" y="652"/>
                      <a:pt x="0" y="652"/>
                      <a:pt x="0" y="652"/>
                    </a:cubicBezTo>
                    <a:cubicBezTo>
                      <a:pt x="0" y="652"/>
                      <a:pt x="0" y="653"/>
                      <a:pt x="0" y="653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0" y="653"/>
                      <a:pt x="0" y="654"/>
                      <a:pt x="0" y="654"/>
                    </a:cubicBezTo>
                    <a:cubicBezTo>
                      <a:pt x="0" y="654"/>
                      <a:pt x="0" y="654"/>
                      <a:pt x="0" y="654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0" y="656"/>
                      <a:pt x="0" y="656"/>
                      <a:pt x="0" y="656"/>
                    </a:cubicBezTo>
                    <a:cubicBezTo>
                      <a:pt x="0" y="656"/>
                      <a:pt x="0" y="656"/>
                      <a:pt x="0" y="656"/>
                    </a:cubicBezTo>
                    <a:cubicBezTo>
                      <a:pt x="0" y="657"/>
                      <a:pt x="0" y="657"/>
                      <a:pt x="0" y="657"/>
                    </a:cubicBezTo>
                    <a:cubicBezTo>
                      <a:pt x="0" y="657"/>
                      <a:pt x="0" y="657"/>
                      <a:pt x="0" y="657"/>
                    </a:cubicBezTo>
                    <a:cubicBezTo>
                      <a:pt x="0" y="658"/>
                      <a:pt x="0" y="658"/>
                      <a:pt x="0" y="658"/>
                    </a:cubicBezTo>
                    <a:cubicBezTo>
                      <a:pt x="0" y="658"/>
                      <a:pt x="0" y="658"/>
                      <a:pt x="0" y="659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59"/>
                      <a:pt x="0" y="659"/>
                      <a:pt x="0" y="660"/>
                    </a:cubicBezTo>
                    <a:cubicBezTo>
                      <a:pt x="0" y="660"/>
                      <a:pt x="0" y="660"/>
                      <a:pt x="0" y="660"/>
                    </a:cubicBezTo>
                    <a:cubicBezTo>
                      <a:pt x="0" y="660"/>
                      <a:pt x="0" y="660"/>
                      <a:pt x="0" y="661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61"/>
                      <a:pt x="0" y="662"/>
                      <a:pt x="0" y="662"/>
                    </a:cubicBezTo>
                    <a:cubicBezTo>
                      <a:pt x="0" y="662"/>
                      <a:pt x="0" y="662"/>
                      <a:pt x="0" y="662"/>
                    </a:cubicBezTo>
                    <a:cubicBezTo>
                      <a:pt x="0" y="662"/>
                      <a:pt x="0" y="663"/>
                      <a:pt x="0" y="663"/>
                    </a:cubicBezTo>
                    <a:cubicBezTo>
                      <a:pt x="0" y="663"/>
                      <a:pt x="0" y="663"/>
                      <a:pt x="0" y="663"/>
                    </a:cubicBezTo>
                    <a:cubicBezTo>
                      <a:pt x="0" y="663"/>
                      <a:pt x="0" y="664"/>
                      <a:pt x="0" y="664"/>
                    </a:cubicBezTo>
                    <a:cubicBezTo>
                      <a:pt x="0" y="664"/>
                      <a:pt x="0" y="664"/>
                      <a:pt x="0" y="664"/>
                    </a:cubicBezTo>
                    <a:cubicBezTo>
                      <a:pt x="0" y="665"/>
                      <a:pt x="0" y="665"/>
                      <a:pt x="0" y="665"/>
                    </a:cubicBezTo>
                    <a:cubicBezTo>
                      <a:pt x="0" y="665"/>
                      <a:pt x="0" y="665"/>
                      <a:pt x="0" y="665"/>
                    </a:cubicBezTo>
                    <a:cubicBezTo>
                      <a:pt x="0" y="666"/>
                      <a:pt x="0" y="666"/>
                      <a:pt x="0" y="666"/>
                    </a:cubicBezTo>
                    <a:cubicBezTo>
                      <a:pt x="0" y="666"/>
                      <a:pt x="0" y="666"/>
                      <a:pt x="0" y="666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0" y="668"/>
                      <a:pt x="0" y="668"/>
                      <a:pt x="0" y="668"/>
                    </a:cubicBezTo>
                    <a:cubicBezTo>
                      <a:pt x="0" y="668"/>
                      <a:pt x="0" y="668"/>
                      <a:pt x="0" y="669"/>
                    </a:cubicBezTo>
                    <a:cubicBezTo>
                      <a:pt x="0" y="669"/>
                      <a:pt x="0" y="669"/>
                      <a:pt x="0" y="669"/>
                    </a:cubicBezTo>
                    <a:cubicBezTo>
                      <a:pt x="0" y="669"/>
                      <a:pt x="0" y="669"/>
                      <a:pt x="0" y="670"/>
                    </a:cubicBezTo>
                    <a:cubicBezTo>
                      <a:pt x="0" y="670"/>
                      <a:pt x="0" y="670"/>
                      <a:pt x="0" y="670"/>
                    </a:cubicBezTo>
                    <a:cubicBezTo>
                      <a:pt x="0" y="670"/>
                      <a:pt x="0" y="670"/>
                      <a:pt x="0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671"/>
                      <a:pt x="0" y="672"/>
                      <a:pt x="0" y="672"/>
                    </a:cubicBezTo>
                    <a:cubicBezTo>
                      <a:pt x="0" y="672"/>
                      <a:pt x="0" y="672"/>
                      <a:pt x="0" y="672"/>
                    </a:cubicBezTo>
                    <a:cubicBezTo>
                      <a:pt x="0" y="672"/>
                      <a:pt x="0" y="673"/>
                      <a:pt x="0" y="673"/>
                    </a:cubicBez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73"/>
                      <a:pt x="0" y="674"/>
                      <a:pt x="0" y="674"/>
                    </a:cubicBezTo>
                    <a:cubicBezTo>
                      <a:pt x="0" y="674"/>
                      <a:pt x="0" y="674"/>
                      <a:pt x="0" y="674"/>
                    </a:cubicBezTo>
                    <a:cubicBezTo>
                      <a:pt x="0" y="674"/>
                      <a:pt x="0" y="675"/>
                      <a:pt x="0" y="675"/>
                    </a:cubicBezTo>
                    <a:cubicBezTo>
                      <a:pt x="0" y="675"/>
                      <a:pt x="0" y="675"/>
                      <a:pt x="0" y="675"/>
                    </a:cubicBezTo>
                    <a:cubicBezTo>
                      <a:pt x="0" y="676"/>
                      <a:pt x="0" y="676"/>
                      <a:pt x="0" y="676"/>
                    </a:cubicBezTo>
                    <a:cubicBezTo>
                      <a:pt x="0" y="676"/>
                      <a:pt x="0" y="676"/>
                      <a:pt x="0" y="676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678"/>
                      <a:pt x="0" y="678"/>
                      <a:pt x="0" y="678"/>
                    </a:cubicBezTo>
                    <a:cubicBezTo>
                      <a:pt x="0" y="678"/>
                      <a:pt x="0" y="678"/>
                      <a:pt x="0" y="679"/>
                    </a:cubicBezTo>
                    <a:cubicBezTo>
                      <a:pt x="0" y="679"/>
                      <a:pt x="0" y="679"/>
                      <a:pt x="0" y="679"/>
                    </a:cubicBezTo>
                    <a:cubicBezTo>
                      <a:pt x="0" y="679"/>
                      <a:pt x="0" y="679"/>
                      <a:pt x="0" y="680"/>
                    </a:cubicBezTo>
                    <a:cubicBezTo>
                      <a:pt x="0" y="680"/>
                      <a:pt x="0" y="680"/>
                      <a:pt x="0" y="680"/>
                    </a:cubicBezTo>
                    <a:cubicBezTo>
                      <a:pt x="0" y="680"/>
                      <a:pt x="0" y="680"/>
                      <a:pt x="0" y="681"/>
                    </a:cubicBezTo>
                    <a:cubicBezTo>
                      <a:pt x="0" y="681"/>
                      <a:pt x="0" y="681"/>
                      <a:pt x="0" y="681"/>
                    </a:cubicBezTo>
                    <a:cubicBezTo>
                      <a:pt x="0" y="681"/>
                      <a:pt x="0" y="682"/>
                      <a:pt x="0" y="682"/>
                    </a:cubicBezTo>
                    <a:cubicBezTo>
                      <a:pt x="0" y="682"/>
                      <a:pt x="0" y="682"/>
                      <a:pt x="0" y="682"/>
                    </a:cubicBezTo>
                    <a:cubicBezTo>
                      <a:pt x="0" y="682"/>
                      <a:pt x="0" y="683"/>
                      <a:pt x="0" y="683"/>
                    </a:cubicBezTo>
                    <a:cubicBezTo>
                      <a:pt x="0" y="683"/>
                      <a:pt x="0" y="683"/>
                      <a:pt x="0" y="683"/>
                    </a:cubicBezTo>
                    <a:cubicBezTo>
                      <a:pt x="0" y="683"/>
                      <a:pt x="0" y="684"/>
                      <a:pt x="0" y="684"/>
                    </a:cubicBezTo>
                    <a:cubicBezTo>
                      <a:pt x="0" y="684"/>
                      <a:pt x="0" y="684"/>
                      <a:pt x="0" y="684"/>
                    </a:cubicBezTo>
                    <a:cubicBezTo>
                      <a:pt x="0" y="684"/>
                      <a:pt x="0" y="685"/>
                      <a:pt x="0" y="685"/>
                    </a:cubicBezTo>
                    <a:cubicBezTo>
                      <a:pt x="0" y="685"/>
                      <a:pt x="0" y="685"/>
                      <a:pt x="0" y="685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687"/>
                      <a:pt x="0" y="687"/>
                      <a:pt x="0" y="687"/>
                    </a:cubicBezTo>
                    <a:cubicBezTo>
                      <a:pt x="0" y="687"/>
                      <a:pt x="0" y="687"/>
                      <a:pt x="0" y="687"/>
                    </a:cubicBezTo>
                    <a:cubicBezTo>
                      <a:pt x="0" y="688"/>
                      <a:pt x="0" y="688"/>
                      <a:pt x="0" y="688"/>
                    </a:cubicBezTo>
                    <a:cubicBezTo>
                      <a:pt x="0" y="688"/>
                      <a:pt x="0" y="688"/>
                      <a:pt x="0" y="689"/>
                    </a:cubicBezTo>
                    <a:cubicBezTo>
                      <a:pt x="0" y="689"/>
                      <a:pt x="0" y="689"/>
                      <a:pt x="0" y="689"/>
                    </a:cubicBezTo>
                    <a:cubicBezTo>
                      <a:pt x="0" y="689"/>
                      <a:pt x="0" y="689"/>
                      <a:pt x="0" y="690"/>
                    </a:cubicBezTo>
                    <a:cubicBezTo>
                      <a:pt x="0" y="690"/>
                      <a:pt x="0" y="690"/>
                      <a:pt x="0" y="690"/>
                    </a:cubicBezTo>
                    <a:cubicBezTo>
                      <a:pt x="0" y="690"/>
                      <a:pt x="0" y="690"/>
                      <a:pt x="0" y="691"/>
                    </a:cubicBezTo>
                    <a:cubicBezTo>
                      <a:pt x="0" y="691"/>
                      <a:pt x="0" y="691"/>
                      <a:pt x="0" y="691"/>
                    </a:cubicBezTo>
                    <a:cubicBezTo>
                      <a:pt x="0" y="691"/>
                      <a:pt x="0" y="691"/>
                      <a:pt x="0" y="692"/>
                    </a:cubicBezTo>
                    <a:cubicBezTo>
                      <a:pt x="0" y="692"/>
                      <a:pt x="0" y="692"/>
                      <a:pt x="0" y="692"/>
                    </a:cubicBezTo>
                    <a:cubicBezTo>
                      <a:pt x="0" y="692"/>
                      <a:pt x="0" y="693"/>
                      <a:pt x="0" y="693"/>
                    </a:cubicBezTo>
                    <a:cubicBezTo>
                      <a:pt x="0" y="693"/>
                      <a:pt x="0" y="693"/>
                      <a:pt x="0" y="693"/>
                    </a:cubicBezTo>
                    <a:cubicBezTo>
                      <a:pt x="0" y="693"/>
                      <a:pt x="0" y="694"/>
                      <a:pt x="0" y="694"/>
                    </a:cubicBezTo>
                    <a:cubicBezTo>
                      <a:pt x="0" y="694"/>
                      <a:pt x="0" y="694"/>
                      <a:pt x="0" y="694"/>
                    </a:cubicBezTo>
                    <a:cubicBezTo>
                      <a:pt x="0" y="694"/>
                      <a:pt x="0" y="695"/>
                      <a:pt x="0" y="695"/>
                    </a:cubicBezTo>
                    <a:cubicBezTo>
                      <a:pt x="0" y="695"/>
                      <a:pt x="0" y="695"/>
                      <a:pt x="0" y="695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0" y="697"/>
                      <a:pt x="0" y="697"/>
                      <a:pt x="0" y="697"/>
                    </a:cubicBezTo>
                    <a:cubicBezTo>
                      <a:pt x="0" y="697"/>
                      <a:pt x="0" y="697"/>
                      <a:pt x="0" y="697"/>
                    </a:cubicBezTo>
                    <a:cubicBezTo>
                      <a:pt x="0" y="698"/>
                      <a:pt x="0" y="698"/>
                      <a:pt x="0" y="698"/>
                    </a:cubicBezTo>
                    <a:cubicBezTo>
                      <a:pt x="0" y="698"/>
                      <a:pt x="0" y="698"/>
                      <a:pt x="0" y="699"/>
                    </a:cubicBezTo>
                    <a:cubicBezTo>
                      <a:pt x="0" y="699"/>
                      <a:pt x="0" y="699"/>
                      <a:pt x="0" y="699"/>
                    </a:cubicBezTo>
                    <a:cubicBezTo>
                      <a:pt x="0" y="699"/>
                      <a:pt x="0" y="699"/>
                      <a:pt x="0" y="700"/>
                    </a:cubicBezTo>
                    <a:cubicBezTo>
                      <a:pt x="0" y="700"/>
                      <a:pt x="0" y="700"/>
                      <a:pt x="0" y="700"/>
                    </a:cubicBezTo>
                    <a:cubicBezTo>
                      <a:pt x="0" y="700"/>
                      <a:pt x="0" y="700"/>
                      <a:pt x="0" y="701"/>
                    </a:cubicBezTo>
                    <a:cubicBezTo>
                      <a:pt x="0" y="701"/>
                      <a:pt x="0" y="701"/>
                      <a:pt x="0" y="701"/>
                    </a:cubicBezTo>
                    <a:cubicBezTo>
                      <a:pt x="0" y="701"/>
                      <a:pt x="0" y="701"/>
                      <a:pt x="0" y="702"/>
                    </a:cubicBezTo>
                    <a:cubicBezTo>
                      <a:pt x="0" y="702"/>
                      <a:pt x="0" y="702"/>
                      <a:pt x="0" y="702"/>
                    </a:cubicBezTo>
                    <a:cubicBezTo>
                      <a:pt x="0" y="702"/>
                      <a:pt x="0" y="703"/>
                      <a:pt x="0" y="703"/>
                    </a:cubicBezTo>
                    <a:cubicBezTo>
                      <a:pt x="0" y="703"/>
                      <a:pt x="0" y="703"/>
                      <a:pt x="0" y="703"/>
                    </a:cubicBezTo>
                    <a:cubicBezTo>
                      <a:pt x="0" y="703"/>
                      <a:pt x="0" y="704"/>
                      <a:pt x="0" y="704"/>
                    </a:cubicBezTo>
                    <a:cubicBezTo>
                      <a:pt x="0" y="704"/>
                      <a:pt x="0" y="704"/>
                      <a:pt x="0" y="704"/>
                    </a:cubicBezTo>
                    <a:cubicBezTo>
                      <a:pt x="0" y="704"/>
                      <a:pt x="0" y="705"/>
                      <a:pt x="0" y="705"/>
                    </a:cubicBezTo>
                    <a:cubicBezTo>
                      <a:pt x="0" y="705"/>
                      <a:pt x="0" y="705"/>
                      <a:pt x="0" y="705"/>
                    </a:cubicBezTo>
                    <a:cubicBezTo>
                      <a:pt x="0" y="706"/>
                      <a:pt x="0" y="706"/>
                      <a:pt x="0" y="706"/>
                    </a:cubicBezTo>
                    <a:cubicBezTo>
                      <a:pt x="0" y="706"/>
                      <a:pt x="0" y="706"/>
                      <a:pt x="0" y="706"/>
                    </a:cubicBezTo>
                    <a:cubicBezTo>
                      <a:pt x="0" y="707"/>
                      <a:pt x="0" y="707"/>
                      <a:pt x="0" y="707"/>
                    </a:cubicBezTo>
                    <a:cubicBezTo>
                      <a:pt x="0" y="707"/>
                      <a:pt x="0" y="707"/>
                      <a:pt x="0" y="707"/>
                    </a:cubicBezTo>
                    <a:cubicBezTo>
                      <a:pt x="0" y="708"/>
                      <a:pt x="0" y="708"/>
                      <a:pt x="0" y="708"/>
                    </a:cubicBezTo>
                    <a:cubicBezTo>
                      <a:pt x="0" y="708"/>
                      <a:pt x="0" y="708"/>
                      <a:pt x="0" y="709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09"/>
                      <a:pt x="0" y="709"/>
                      <a:pt x="0" y="710"/>
                    </a:cubicBezTo>
                    <a:cubicBezTo>
                      <a:pt x="0" y="710"/>
                      <a:pt x="0" y="710"/>
                      <a:pt x="0" y="710"/>
                    </a:cubicBezTo>
                    <a:cubicBezTo>
                      <a:pt x="0" y="710"/>
                      <a:pt x="0" y="710"/>
                      <a:pt x="0" y="711"/>
                    </a:cubicBezTo>
                    <a:cubicBezTo>
                      <a:pt x="0" y="711"/>
                      <a:pt x="0" y="711"/>
                      <a:pt x="0" y="711"/>
                    </a:cubicBezTo>
                    <a:cubicBezTo>
                      <a:pt x="0" y="711"/>
                      <a:pt x="0" y="711"/>
                      <a:pt x="0" y="712"/>
                    </a:cubicBezTo>
                    <a:cubicBezTo>
                      <a:pt x="0" y="712"/>
                      <a:pt x="0" y="712"/>
                      <a:pt x="0" y="712"/>
                    </a:cubicBezTo>
                    <a:cubicBezTo>
                      <a:pt x="0" y="712"/>
                      <a:pt x="0" y="713"/>
                      <a:pt x="0" y="713"/>
                    </a:cubicBezTo>
                    <a:cubicBezTo>
                      <a:pt x="0" y="713"/>
                      <a:pt x="0" y="713"/>
                      <a:pt x="0" y="713"/>
                    </a:cubicBezTo>
                    <a:cubicBezTo>
                      <a:pt x="0" y="713"/>
                      <a:pt x="0" y="714"/>
                      <a:pt x="0" y="714"/>
                    </a:cubicBezTo>
                    <a:cubicBezTo>
                      <a:pt x="0" y="714"/>
                      <a:pt x="0" y="714"/>
                      <a:pt x="0" y="714"/>
                    </a:cubicBezTo>
                    <a:cubicBezTo>
                      <a:pt x="0" y="714"/>
                      <a:pt x="0" y="715"/>
                      <a:pt x="0" y="715"/>
                    </a:cubicBezTo>
                    <a:cubicBezTo>
                      <a:pt x="0" y="715"/>
                      <a:pt x="0" y="715"/>
                      <a:pt x="0" y="715"/>
                    </a:cubicBezTo>
                    <a:cubicBezTo>
                      <a:pt x="0" y="716"/>
                      <a:pt x="0" y="716"/>
                      <a:pt x="0" y="716"/>
                    </a:cubicBezTo>
                    <a:cubicBezTo>
                      <a:pt x="0" y="716"/>
                      <a:pt x="0" y="716"/>
                      <a:pt x="0" y="716"/>
                    </a:cubicBezTo>
                    <a:cubicBezTo>
                      <a:pt x="0" y="717"/>
                      <a:pt x="0" y="717"/>
                      <a:pt x="0" y="717"/>
                    </a:cubicBezTo>
                    <a:cubicBezTo>
                      <a:pt x="0" y="717"/>
                      <a:pt x="0" y="717"/>
                      <a:pt x="0" y="717"/>
                    </a:cubicBezTo>
                    <a:cubicBezTo>
                      <a:pt x="0" y="718"/>
                      <a:pt x="0" y="718"/>
                      <a:pt x="0" y="718"/>
                    </a:cubicBezTo>
                    <a:cubicBezTo>
                      <a:pt x="0" y="718"/>
                      <a:pt x="0" y="718"/>
                      <a:pt x="0" y="718"/>
                    </a:cubicBezTo>
                    <a:cubicBezTo>
                      <a:pt x="0" y="719"/>
                      <a:pt x="0" y="719"/>
                      <a:pt x="0" y="719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0" y="720"/>
                      <a:pt x="0" y="720"/>
                      <a:pt x="0" y="720"/>
                    </a:cubicBezTo>
                    <a:cubicBezTo>
                      <a:pt x="0" y="720"/>
                      <a:pt x="0" y="720"/>
                      <a:pt x="0" y="721"/>
                    </a:cubicBezTo>
                    <a:cubicBezTo>
                      <a:pt x="0" y="721"/>
                      <a:pt x="0" y="721"/>
                      <a:pt x="0" y="721"/>
                    </a:cubicBezTo>
                    <a:cubicBezTo>
                      <a:pt x="0" y="721"/>
                      <a:pt x="0" y="721"/>
                      <a:pt x="0" y="722"/>
                    </a:cubicBezTo>
                    <a:cubicBezTo>
                      <a:pt x="0" y="722"/>
                      <a:pt x="0" y="722"/>
                      <a:pt x="0" y="722"/>
                    </a:cubicBezTo>
                    <a:cubicBezTo>
                      <a:pt x="0" y="722"/>
                      <a:pt x="0" y="723"/>
                      <a:pt x="0" y="723"/>
                    </a:cubicBezTo>
                    <a:cubicBezTo>
                      <a:pt x="0" y="723"/>
                      <a:pt x="0" y="723"/>
                      <a:pt x="0" y="723"/>
                    </a:cubicBezTo>
                    <a:cubicBezTo>
                      <a:pt x="0" y="723"/>
                      <a:pt x="0" y="724"/>
                      <a:pt x="0" y="724"/>
                    </a:cubicBezTo>
                    <a:cubicBezTo>
                      <a:pt x="0" y="724"/>
                      <a:pt x="0" y="724"/>
                      <a:pt x="0" y="724"/>
                    </a:cubicBezTo>
                    <a:cubicBezTo>
                      <a:pt x="0" y="724"/>
                      <a:pt x="0" y="725"/>
                      <a:pt x="0" y="725"/>
                    </a:cubicBezTo>
                    <a:cubicBezTo>
                      <a:pt x="0" y="725"/>
                      <a:pt x="0" y="725"/>
                      <a:pt x="0" y="725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0" y="727"/>
                      <a:pt x="0" y="727"/>
                      <a:pt x="0" y="727"/>
                    </a:cubicBezTo>
                    <a:cubicBezTo>
                      <a:pt x="0" y="727"/>
                      <a:pt x="0" y="727"/>
                      <a:pt x="0" y="727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0" y="729"/>
                      <a:pt x="0" y="729"/>
                      <a:pt x="0" y="729"/>
                    </a:cubicBezTo>
                    <a:cubicBezTo>
                      <a:pt x="0" y="729"/>
                      <a:pt x="0" y="729"/>
                      <a:pt x="0" y="730"/>
                    </a:cubicBezTo>
                    <a:cubicBezTo>
                      <a:pt x="0" y="730"/>
                      <a:pt x="0" y="730"/>
                      <a:pt x="0" y="730"/>
                    </a:cubicBezTo>
                    <a:cubicBezTo>
                      <a:pt x="0" y="730"/>
                      <a:pt x="0" y="730"/>
                      <a:pt x="0" y="731"/>
                    </a:cubicBezTo>
                    <a:cubicBezTo>
                      <a:pt x="0" y="731"/>
                      <a:pt x="0" y="731"/>
                      <a:pt x="0" y="731"/>
                    </a:cubicBezTo>
                    <a:cubicBezTo>
                      <a:pt x="0" y="731"/>
                      <a:pt x="0" y="731"/>
                      <a:pt x="0" y="732"/>
                    </a:cubicBezTo>
                    <a:cubicBezTo>
                      <a:pt x="0" y="732"/>
                      <a:pt x="0" y="732"/>
                      <a:pt x="0" y="732"/>
                    </a:cubicBezTo>
                    <a:cubicBezTo>
                      <a:pt x="0" y="732"/>
                      <a:pt x="0" y="733"/>
                      <a:pt x="0" y="733"/>
                    </a:cubicBezTo>
                    <a:cubicBezTo>
                      <a:pt x="0" y="733"/>
                      <a:pt x="0" y="733"/>
                      <a:pt x="0" y="733"/>
                    </a:cubicBezTo>
                    <a:cubicBezTo>
                      <a:pt x="0" y="733"/>
                      <a:pt x="0" y="734"/>
                      <a:pt x="0" y="734"/>
                    </a:cubicBezTo>
                    <a:cubicBezTo>
                      <a:pt x="0" y="874"/>
                      <a:pt x="92" y="1015"/>
                      <a:pt x="278" y="1122"/>
                    </a:cubicBezTo>
                    <a:cubicBezTo>
                      <a:pt x="649" y="1336"/>
                      <a:pt x="1250" y="1336"/>
                      <a:pt x="1621" y="1122"/>
                    </a:cubicBezTo>
                    <a:cubicBezTo>
                      <a:pt x="1806" y="1015"/>
                      <a:pt x="1899" y="874"/>
                      <a:pt x="1899" y="734"/>
                    </a:cubicBezTo>
                    <a:cubicBezTo>
                      <a:pt x="1899" y="734"/>
                      <a:pt x="1899" y="733"/>
                      <a:pt x="1899" y="733"/>
                    </a:cubicBezTo>
                    <a:cubicBezTo>
                      <a:pt x="1899" y="733"/>
                      <a:pt x="1899" y="733"/>
                      <a:pt x="1899" y="733"/>
                    </a:cubicBezTo>
                    <a:cubicBezTo>
                      <a:pt x="1899" y="733"/>
                      <a:pt x="1899" y="732"/>
                      <a:pt x="1899" y="732"/>
                    </a:cubicBezTo>
                    <a:cubicBezTo>
                      <a:pt x="1899" y="732"/>
                      <a:pt x="1899" y="732"/>
                      <a:pt x="1899" y="732"/>
                    </a:cubicBezTo>
                    <a:cubicBezTo>
                      <a:pt x="1899" y="731"/>
                      <a:pt x="1899" y="731"/>
                      <a:pt x="1899" y="731"/>
                    </a:cubicBezTo>
                    <a:cubicBezTo>
                      <a:pt x="1899" y="731"/>
                      <a:pt x="1899" y="731"/>
                      <a:pt x="1899" y="731"/>
                    </a:cubicBezTo>
                    <a:cubicBezTo>
                      <a:pt x="1899" y="730"/>
                      <a:pt x="1899" y="730"/>
                      <a:pt x="1899" y="730"/>
                    </a:cubicBezTo>
                    <a:cubicBezTo>
                      <a:pt x="1899" y="730"/>
                      <a:pt x="1899" y="730"/>
                      <a:pt x="1899" y="730"/>
                    </a:cubicBezTo>
                    <a:cubicBezTo>
                      <a:pt x="1899" y="729"/>
                      <a:pt x="1899" y="729"/>
                      <a:pt x="1899" y="729"/>
                    </a:cubicBezTo>
                    <a:cubicBezTo>
                      <a:pt x="1899" y="729"/>
                      <a:pt x="1899" y="729"/>
                      <a:pt x="1899" y="728"/>
                    </a:cubicBezTo>
                    <a:cubicBezTo>
                      <a:pt x="1899" y="728"/>
                      <a:pt x="1899" y="728"/>
                      <a:pt x="1899" y="728"/>
                    </a:cubicBezTo>
                    <a:cubicBezTo>
                      <a:pt x="1899" y="728"/>
                      <a:pt x="1899" y="728"/>
                      <a:pt x="1899" y="727"/>
                    </a:cubicBezTo>
                    <a:cubicBezTo>
                      <a:pt x="1899" y="727"/>
                      <a:pt x="1899" y="727"/>
                      <a:pt x="1899" y="727"/>
                    </a:cubicBezTo>
                    <a:cubicBezTo>
                      <a:pt x="1899" y="727"/>
                      <a:pt x="1899" y="727"/>
                      <a:pt x="1899" y="726"/>
                    </a:cubicBezTo>
                    <a:cubicBezTo>
                      <a:pt x="1899" y="726"/>
                      <a:pt x="1899" y="726"/>
                      <a:pt x="1899" y="726"/>
                    </a:cubicBezTo>
                    <a:cubicBezTo>
                      <a:pt x="1899" y="726"/>
                      <a:pt x="1899" y="726"/>
                      <a:pt x="1899" y="725"/>
                    </a:cubicBezTo>
                    <a:cubicBezTo>
                      <a:pt x="1899" y="725"/>
                      <a:pt x="1899" y="725"/>
                      <a:pt x="1899" y="725"/>
                    </a:cubicBezTo>
                    <a:cubicBezTo>
                      <a:pt x="1899" y="725"/>
                      <a:pt x="1899" y="724"/>
                      <a:pt x="1899" y="724"/>
                    </a:cubicBezTo>
                    <a:cubicBezTo>
                      <a:pt x="1899" y="724"/>
                      <a:pt x="1899" y="724"/>
                      <a:pt x="1899" y="724"/>
                    </a:cubicBezTo>
                    <a:cubicBezTo>
                      <a:pt x="1899" y="724"/>
                      <a:pt x="1899" y="723"/>
                      <a:pt x="1899" y="723"/>
                    </a:cubicBezTo>
                    <a:cubicBezTo>
                      <a:pt x="1899" y="723"/>
                      <a:pt x="1899" y="723"/>
                      <a:pt x="1899" y="723"/>
                    </a:cubicBezTo>
                    <a:cubicBezTo>
                      <a:pt x="1899" y="723"/>
                      <a:pt x="1899" y="722"/>
                      <a:pt x="1899" y="722"/>
                    </a:cubicBezTo>
                    <a:cubicBezTo>
                      <a:pt x="1899" y="722"/>
                      <a:pt x="1899" y="722"/>
                      <a:pt x="1899" y="722"/>
                    </a:cubicBezTo>
                    <a:cubicBezTo>
                      <a:pt x="1899" y="721"/>
                      <a:pt x="1899" y="721"/>
                      <a:pt x="1899" y="721"/>
                    </a:cubicBezTo>
                    <a:cubicBezTo>
                      <a:pt x="1899" y="721"/>
                      <a:pt x="1899" y="721"/>
                      <a:pt x="1899" y="721"/>
                    </a:cubicBezTo>
                    <a:cubicBezTo>
                      <a:pt x="1899" y="720"/>
                      <a:pt x="1899" y="720"/>
                      <a:pt x="1899" y="720"/>
                    </a:cubicBezTo>
                    <a:cubicBezTo>
                      <a:pt x="1899" y="720"/>
                      <a:pt x="1899" y="720"/>
                      <a:pt x="1899" y="720"/>
                    </a:cubicBezTo>
                    <a:cubicBezTo>
                      <a:pt x="1899" y="719"/>
                      <a:pt x="1899" y="719"/>
                      <a:pt x="1899" y="719"/>
                    </a:cubicBezTo>
                    <a:cubicBezTo>
                      <a:pt x="1899" y="719"/>
                      <a:pt x="1899" y="719"/>
                      <a:pt x="1899" y="718"/>
                    </a:cubicBezTo>
                    <a:cubicBezTo>
                      <a:pt x="1899" y="718"/>
                      <a:pt x="1899" y="718"/>
                      <a:pt x="1899" y="718"/>
                    </a:cubicBezTo>
                    <a:cubicBezTo>
                      <a:pt x="1899" y="718"/>
                      <a:pt x="1899" y="718"/>
                      <a:pt x="1899" y="717"/>
                    </a:cubicBezTo>
                    <a:cubicBezTo>
                      <a:pt x="1899" y="717"/>
                      <a:pt x="1899" y="717"/>
                      <a:pt x="1899" y="717"/>
                    </a:cubicBezTo>
                    <a:cubicBezTo>
                      <a:pt x="1899" y="717"/>
                      <a:pt x="1899" y="717"/>
                      <a:pt x="1899" y="716"/>
                    </a:cubicBezTo>
                    <a:cubicBezTo>
                      <a:pt x="1899" y="716"/>
                      <a:pt x="1899" y="716"/>
                      <a:pt x="1899" y="716"/>
                    </a:cubicBezTo>
                    <a:cubicBezTo>
                      <a:pt x="1899" y="716"/>
                      <a:pt x="1899" y="716"/>
                      <a:pt x="1899" y="715"/>
                    </a:cubicBezTo>
                    <a:cubicBezTo>
                      <a:pt x="1899" y="715"/>
                      <a:pt x="1899" y="715"/>
                      <a:pt x="1899" y="715"/>
                    </a:cubicBezTo>
                    <a:cubicBezTo>
                      <a:pt x="1899" y="715"/>
                      <a:pt x="1899" y="714"/>
                      <a:pt x="1899" y="714"/>
                    </a:cubicBezTo>
                    <a:cubicBezTo>
                      <a:pt x="1899" y="714"/>
                      <a:pt x="1899" y="714"/>
                      <a:pt x="1899" y="714"/>
                    </a:cubicBezTo>
                    <a:cubicBezTo>
                      <a:pt x="1899" y="714"/>
                      <a:pt x="1899" y="713"/>
                      <a:pt x="1899" y="713"/>
                    </a:cubicBezTo>
                    <a:cubicBezTo>
                      <a:pt x="1899" y="713"/>
                      <a:pt x="1899" y="713"/>
                      <a:pt x="1899" y="713"/>
                    </a:cubicBezTo>
                    <a:cubicBezTo>
                      <a:pt x="1899" y="713"/>
                      <a:pt x="1899" y="712"/>
                      <a:pt x="1899" y="712"/>
                    </a:cubicBezTo>
                    <a:cubicBezTo>
                      <a:pt x="1899" y="712"/>
                      <a:pt x="1899" y="712"/>
                      <a:pt x="1899" y="712"/>
                    </a:cubicBezTo>
                    <a:cubicBezTo>
                      <a:pt x="1899" y="711"/>
                      <a:pt x="1899" y="711"/>
                      <a:pt x="1899" y="711"/>
                    </a:cubicBezTo>
                    <a:cubicBezTo>
                      <a:pt x="1899" y="711"/>
                      <a:pt x="1899" y="711"/>
                      <a:pt x="1899" y="711"/>
                    </a:cubicBezTo>
                    <a:cubicBezTo>
                      <a:pt x="1899" y="710"/>
                      <a:pt x="1899" y="710"/>
                      <a:pt x="1899" y="710"/>
                    </a:cubicBezTo>
                    <a:cubicBezTo>
                      <a:pt x="1899" y="710"/>
                      <a:pt x="1899" y="710"/>
                      <a:pt x="1899" y="710"/>
                    </a:cubicBezTo>
                    <a:cubicBezTo>
                      <a:pt x="1899" y="709"/>
                      <a:pt x="1899" y="709"/>
                      <a:pt x="1899" y="709"/>
                    </a:cubicBezTo>
                    <a:cubicBezTo>
                      <a:pt x="1899" y="709"/>
                      <a:pt x="1899" y="709"/>
                      <a:pt x="1899" y="708"/>
                    </a:cubicBezTo>
                    <a:cubicBezTo>
                      <a:pt x="1899" y="708"/>
                      <a:pt x="1899" y="708"/>
                      <a:pt x="1899" y="708"/>
                    </a:cubicBezTo>
                    <a:cubicBezTo>
                      <a:pt x="1899" y="708"/>
                      <a:pt x="1899" y="708"/>
                      <a:pt x="1899" y="707"/>
                    </a:cubicBezTo>
                    <a:cubicBezTo>
                      <a:pt x="1899" y="707"/>
                      <a:pt x="1899" y="707"/>
                      <a:pt x="1899" y="707"/>
                    </a:cubicBezTo>
                    <a:cubicBezTo>
                      <a:pt x="1899" y="707"/>
                      <a:pt x="1899" y="707"/>
                      <a:pt x="1899" y="706"/>
                    </a:cubicBezTo>
                    <a:cubicBezTo>
                      <a:pt x="1899" y="706"/>
                      <a:pt x="1899" y="706"/>
                      <a:pt x="1899" y="706"/>
                    </a:cubicBezTo>
                    <a:cubicBezTo>
                      <a:pt x="1899" y="706"/>
                      <a:pt x="1899" y="706"/>
                      <a:pt x="1899" y="705"/>
                    </a:cubicBezTo>
                    <a:cubicBezTo>
                      <a:pt x="1899" y="705"/>
                      <a:pt x="1899" y="705"/>
                      <a:pt x="1899" y="705"/>
                    </a:cubicBezTo>
                    <a:cubicBezTo>
                      <a:pt x="1899" y="705"/>
                      <a:pt x="1899" y="704"/>
                      <a:pt x="1899" y="704"/>
                    </a:cubicBezTo>
                    <a:cubicBezTo>
                      <a:pt x="1899" y="704"/>
                      <a:pt x="1899" y="704"/>
                      <a:pt x="1899" y="704"/>
                    </a:cubicBezTo>
                    <a:cubicBezTo>
                      <a:pt x="1899" y="704"/>
                      <a:pt x="1899" y="703"/>
                      <a:pt x="1899" y="703"/>
                    </a:cubicBezTo>
                    <a:cubicBezTo>
                      <a:pt x="1899" y="703"/>
                      <a:pt x="1899" y="703"/>
                      <a:pt x="1899" y="703"/>
                    </a:cubicBezTo>
                    <a:cubicBezTo>
                      <a:pt x="1899" y="703"/>
                      <a:pt x="1899" y="702"/>
                      <a:pt x="1899" y="702"/>
                    </a:cubicBezTo>
                    <a:cubicBezTo>
                      <a:pt x="1899" y="702"/>
                      <a:pt x="1899" y="702"/>
                      <a:pt x="1899" y="702"/>
                    </a:cubicBezTo>
                    <a:cubicBezTo>
                      <a:pt x="1899" y="701"/>
                      <a:pt x="1899" y="701"/>
                      <a:pt x="1899" y="701"/>
                    </a:cubicBezTo>
                    <a:cubicBezTo>
                      <a:pt x="1899" y="701"/>
                      <a:pt x="1899" y="701"/>
                      <a:pt x="1899" y="701"/>
                    </a:cubicBezTo>
                    <a:cubicBezTo>
                      <a:pt x="1899" y="700"/>
                      <a:pt x="1899" y="700"/>
                      <a:pt x="1899" y="700"/>
                    </a:cubicBezTo>
                    <a:cubicBezTo>
                      <a:pt x="1899" y="700"/>
                      <a:pt x="1899" y="700"/>
                      <a:pt x="1899" y="700"/>
                    </a:cubicBezTo>
                    <a:cubicBezTo>
                      <a:pt x="1899" y="699"/>
                      <a:pt x="1899" y="699"/>
                      <a:pt x="1899" y="699"/>
                    </a:cubicBezTo>
                    <a:cubicBezTo>
                      <a:pt x="1899" y="699"/>
                      <a:pt x="1899" y="699"/>
                      <a:pt x="1899" y="699"/>
                    </a:cubicBezTo>
                    <a:cubicBezTo>
                      <a:pt x="1899" y="698"/>
                      <a:pt x="1899" y="698"/>
                      <a:pt x="1899" y="698"/>
                    </a:cubicBezTo>
                    <a:cubicBezTo>
                      <a:pt x="1899" y="698"/>
                      <a:pt x="1899" y="698"/>
                      <a:pt x="1899" y="697"/>
                    </a:cubicBezTo>
                    <a:cubicBezTo>
                      <a:pt x="1899" y="697"/>
                      <a:pt x="1899" y="697"/>
                      <a:pt x="1899" y="697"/>
                    </a:cubicBezTo>
                    <a:cubicBezTo>
                      <a:pt x="1899" y="697"/>
                      <a:pt x="1899" y="697"/>
                      <a:pt x="1899" y="696"/>
                    </a:cubicBezTo>
                    <a:cubicBezTo>
                      <a:pt x="1899" y="696"/>
                      <a:pt x="1899" y="696"/>
                      <a:pt x="1899" y="696"/>
                    </a:cubicBezTo>
                    <a:cubicBezTo>
                      <a:pt x="1899" y="696"/>
                      <a:pt x="1899" y="696"/>
                      <a:pt x="1899" y="695"/>
                    </a:cubicBezTo>
                    <a:cubicBezTo>
                      <a:pt x="1899" y="695"/>
                      <a:pt x="1899" y="695"/>
                      <a:pt x="1899" y="695"/>
                    </a:cubicBezTo>
                    <a:cubicBezTo>
                      <a:pt x="1899" y="695"/>
                      <a:pt x="1899" y="694"/>
                      <a:pt x="1899" y="694"/>
                    </a:cubicBezTo>
                    <a:cubicBezTo>
                      <a:pt x="1899" y="694"/>
                      <a:pt x="1899" y="694"/>
                      <a:pt x="1899" y="694"/>
                    </a:cubicBezTo>
                    <a:cubicBezTo>
                      <a:pt x="1899" y="694"/>
                      <a:pt x="1899" y="693"/>
                      <a:pt x="1899" y="693"/>
                    </a:cubicBezTo>
                    <a:cubicBezTo>
                      <a:pt x="1899" y="693"/>
                      <a:pt x="1899" y="693"/>
                      <a:pt x="1899" y="693"/>
                    </a:cubicBezTo>
                    <a:cubicBezTo>
                      <a:pt x="1899" y="693"/>
                      <a:pt x="1899" y="692"/>
                      <a:pt x="1899" y="692"/>
                    </a:cubicBezTo>
                    <a:cubicBezTo>
                      <a:pt x="1899" y="692"/>
                      <a:pt x="1899" y="692"/>
                      <a:pt x="1899" y="692"/>
                    </a:cubicBezTo>
                    <a:cubicBezTo>
                      <a:pt x="1899" y="691"/>
                      <a:pt x="1899" y="691"/>
                      <a:pt x="1899" y="691"/>
                    </a:cubicBezTo>
                    <a:cubicBezTo>
                      <a:pt x="1899" y="691"/>
                      <a:pt x="1899" y="691"/>
                      <a:pt x="1899" y="691"/>
                    </a:cubicBezTo>
                    <a:cubicBezTo>
                      <a:pt x="1899" y="690"/>
                      <a:pt x="1899" y="690"/>
                      <a:pt x="1899" y="690"/>
                    </a:cubicBezTo>
                    <a:cubicBezTo>
                      <a:pt x="1899" y="690"/>
                      <a:pt x="1899" y="690"/>
                      <a:pt x="1899" y="690"/>
                    </a:cubicBezTo>
                    <a:cubicBezTo>
                      <a:pt x="1899" y="689"/>
                      <a:pt x="1899" y="689"/>
                      <a:pt x="1899" y="689"/>
                    </a:cubicBezTo>
                    <a:cubicBezTo>
                      <a:pt x="1899" y="689"/>
                      <a:pt x="1899" y="689"/>
                      <a:pt x="1899" y="689"/>
                    </a:cubicBezTo>
                    <a:cubicBezTo>
                      <a:pt x="1899" y="688"/>
                      <a:pt x="1899" y="688"/>
                      <a:pt x="1899" y="688"/>
                    </a:cubicBezTo>
                    <a:cubicBezTo>
                      <a:pt x="1899" y="688"/>
                      <a:pt x="1899" y="688"/>
                      <a:pt x="1899" y="687"/>
                    </a:cubicBezTo>
                    <a:cubicBezTo>
                      <a:pt x="1899" y="687"/>
                      <a:pt x="1899" y="687"/>
                      <a:pt x="1899" y="687"/>
                    </a:cubicBezTo>
                    <a:cubicBezTo>
                      <a:pt x="1899" y="687"/>
                      <a:pt x="1899" y="687"/>
                      <a:pt x="1899" y="686"/>
                    </a:cubicBezTo>
                    <a:cubicBezTo>
                      <a:pt x="1899" y="686"/>
                      <a:pt x="1899" y="686"/>
                      <a:pt x="1899" y="686"/>
                    </a:cubicBezTo>
                    <a:cubicBezTo>
                      <a:pt x="1899" y="686"/>
                      <a:pt x="1899" y="686"/>
                      <a:pt x="1899" y="685"/>
                    </a:cubicBezTo>
                    <a:cubicBezTo>
                      <a:pt x="1899" y="685"/>
                      <a:pt x="1899" y="685"/>
                      <a:pt x="1899" y="685"/>
                    </a:cubicBezTo>
                    <a:cubicBezTo>
                      <a:pt x="1899" y="685"/>
                      <a:pt x="1899" y="684"/>
                      <a:pt x="1899" y="684"/>
                    </a:cubicBezTo>
                    <a:cubicBezTo>
                      <a:pt x="1899" y="684"/>
                      <a:pt x="1899" y="684"/>
                      <a:pt x="1899" y="684"/>
                    </a:cubicBezTo>
                    <a:cubicBezTo>
                      <a:pt x="1899" y="684"/>
                      <a:pt x="1899" y="683"/>
                      <a:pt x="1899" y="683"/>
                    </a:cubicBezTo>
                    <a:cubicBezTo>
                      <a:pt x="1899" y="683"/>
                      <a:pt x="1899" y="683"/>
                      <a:pt x="1899" y="683"/>
                    </a:cubicBezTo>
                    <a:cubicBezTo>
                      <a:pt x="1899" y="683"/>
                      <a:pt x="1899" y="682"/>
                      <a:pt x="1899" y="682"/>
                    </a:cubicBezTo>
                    <a:cubicBezTo>
                      <a:pt x="1899" y="682"/>
                      <a:pt x="1899" y="682"/>
                      <a:pt x="1899" y="682"/>
                    </a:cubicBezTo>
                    <a:cubicBezTo>
                      <a:pt x="1899" y="682"/>
                      <a:pt x="1899" y="681"/>
                      <a:pt x="1899" y="681"/>
                    </a:cubicBezTo>
                    <a:cubicBezTo>
                      <a:pt x="1899" y="681"/>
                      <a:pt x="1899" y="681"/>
                      <a:pt x="1899" y="681"/>
                    </a:cubicBezTo>
                    <a:cubicBezTo>
                      <a:pt x="1899" y="680"/>
                      <a:pt x="1899" y="680"/>
                      <a:pt x="1899" y="680"/>
                    </a:cubicBezTo>
                    <a:cubicBezTo>
                      <a:pt x="1899" y="680"/>
                      <a:pt x="1899" y="680"/>
                      <a:pt x="1899" y="680"/>
                    </a:cubicBezTo>
                    <a:cubicBezTo>
                      <a:pt x="1899" y="679"/>
                      <a:pt x="1899" y="679"/>
                      <a:pt x="1899" y="679"/>
                    </a:cubicBezTo>
                    <a:cubicBezTo>
                      <a:pt x="1899" y="679"/>
                      <a:pt x="1899" y="679"/>
                      <a:pt x="1899" y="679"/>
                    </a:cubicBezTo>
                    <a:cubicBezTo>
                      <a:pt x="1899" y="678"/>
                      <a:pt x="1899" y="678"/>
                      <a:pt x="1899" y="678"/>
                    </a:cubicBezTo>
                    <a:cubicBezTo>
                      <a:pt x="1899" y="678"/>
                      <a:pt x="1899" y="678"/>
                      <a:pt x="1899" y="677"/>
                    </a:cubicBezTo>
                    <a:cubicBezTo>
                      <a:pt x="1899" y="677"/>
                      <a:pt x="1899" y="677"/>
                      <a:pt x="1899" y="677"/>
                    </a:cubicBezTo>
                    <a:cubicBezTo>
                      <a:pt x="1899" y="677"/>
                      <a:pt x="1899" y="677"/>
                      <a:pt x="1899" y="676"/>
                    </a:cubicBezTo>
                    <a:cubicBezTo>
                      <a:pt x="1899" y="676"/>
                      <a:pt x="1899" y="676"/>
                      <a:pt x="1899" y="676"/>
                    </a:cubicBezTo>
                    <a:cubicBezTo>
                      <a:pt x="1899" y="676"/>
                      <a:pt x="1899" y="676"/>
                      <a:pt x="1899" y="675"/>
                    </a:cubicBezTo>
                    <a:cubicBezTo>
                      <a:pt x="1899" y="675"/>
                      <a:pt x="1899" y="675"/>
                      <a:pt x="1899" y="675"/>
                    </a:cubicBezTo>
                    <a:cubicBezTo>
                      <a:pt x="1899" y="675"/>
                      <a:pt x="1899" y="674"/>
                      <a:pt x="1899" y="674"/>
                    </a:cubicBezTo>
                    <a:cubicBezTo>
                      <a:pt x="1899" y="674"/>
                      <a:pt x="1899" y="674"/>
                      <a:pt x="1899" y="674"/>
                    </a:cubicBezTo>
                    <a:cubicBezTo>
                      <a:pt x="1899" y="674"/>
                      <a:pt x="1899" y="673"/>
                      <a:pt x="1899" y="673"/>
                    </a:cubicBezTo>
                    <a:cubicBezTo>
                      <a:pt x="1899" y="673"/>
                      <a:pt x="1899" y="673"/>
                      <a:pt x="1899" y="673"/>
                    </a:cubicBezTo>
                    <a:cubicBezTo>
                      <a:pt x="1899" y="673"/>
                      <a:pt x="1899" y="672"/>
                      <a:pt x="1899" y="672"/>
                    </a:cubicBezTo>
                    <a:cubicBezTo>
                      <a:pt x="1899" y="672"/>
                      <a:pt x="1899" y="672"/>
                      <a:pt x="1899" y="672"/>
                    </a:cubicBezTo>
                    <a:cubicBezTo>
                      <a:pt x="1899" y="672"/>
                      <a:pt x="1899" y="671"/>
                      <a:pt x="1899" y="671"/>
                    </a:cubicBezTo>
                    <a:cubicBezTo>
                      <a:pt x="1899" y="671"/>
                      <a:pt x="1899" y="671"/>
                      <a:pt x="1899" y="671"/>
                    </a:cubicBezTo>
                    <a:cubicBezTo>
                      <a:pt x="1899" y="670"/>
                      <a:pt x="1899" y="670"/>
                      <a:pt x="1899" y="670"/>
                    </a:cubicBezTo>
                    <a:cubicBezTo>
                      <a:pt x="1899" y="670"/>
                      <a:pt x="1899" y="670"/>
                      <a:pt x="1899" y="670"/>
                    </a:cubicBezTo>
                    <a:cubicBezTo>
                      <a:pt x="1899" y="669"/>
                      <a:pt x="1899" y="669"/>
                      <a:pt x="1899" y="669"/>
                    </a:cubicBezTo>
                    <a:cubicBezTo>
                      <a:pt x="1899" y="669"/>
                      <a:pt x="1899" y="669"/>
                      <a:pt x="1899" y="669"/>
                    </a:cubicBezTo>
                    <a:cubicBezTo>
                      <a:pt x="1899" y="668"/>
                      <a:pt x="1899" y="668"/>
                      <a:pt x="1899" y="668"/>
                    </a:cubicBezTo>
                    <a:cubicBezTo>
                      <a:pt x="1899" y="668"/>
                      <a:pt x="1899" y="668"/>
                      <a:pt x="1899" y="667"/>
                    </a:cubicBezTo>
                    <a:cubicBezTo>
                      <a:pt x="1899" y="667"/>
                      <a:pt x="1899" y="667"/>
                      <a:pt x="1899" y="667"/>
                    </a:cubicBezTo>
                    <a:cubicBezTo>
                      <a:pt x="1899" y="667"/>
                      <a:pt x="1899" y="667"/>
                      <a:pt x="1899" y="666"/>
                    </a:cubicBezTo>
                    <a:cubicBezTo>
                      <a:pt x="1899" y="666"/>
                      <a:pt x="1899" y="666"/>
                      <a:pt x="1899" y="666"/>
                    </a:cubicBezTo>
                    <a:cubicBezTo>
                      <a:pt x="1899" y="666"/>
                      <a:pt x="1899" y="666"/>
                      <a:pt x="1899" y="665"/>
                    </a:cubicBezTo>
                    <a:cubicBezTo>
                      <a:pt x="1899" y="665"/>
                      <a:pt x="1899" y="665"/>
                      <a:pt x="1899" y="665"/>
                    </a:cubicBezTo>
                    <a:cubicBezTo>
                      <a:pt x="1899" y="665"/>
                      <a:pt x="1899" y="664"/>
                      <a:pt x="1899" y="664"/>
                    </a:cubicBezTo>
                    <a:cubicBezTo>
                      <a:pt x="1899" y="664"/>
                      <a:pt x="1899" y="664"/>
                      <a:pt x="1899" y="664"/>
                    </a:cubicBezTo>
                    <a:cubicBezTo>
                      <a:pt x="1899" y="664"/>
                      <a:pt x="1899" y="663"/>
                      <a:pt x="1899" y="663"/>
                    </a:cubicBezTo>
                    <a:cubicBezTo>
                      <a:pt x="1899" y="663"/>
                      <a:pt x="1899" y="663"/>
                      <a:pt x="1899" y="663"/>
                    </a:cubicBezTo>
                    <a:cubicBezTo>
                      <a:pt x="1899" y="663"/>
                      <a:pt x="1899" y="662"/>
                      <a:pt x="1899" y="662"/>
                    </a:cubicBezTo>
                    <a:cubicBezTo>
                      <a:pt x="1899" y="662"/>
                      <a:pt x="1899" y="662"/>
                      <a:pt x="1899" y="662"/>
                    </a:cubicBezTo>
                    <a:cubicBezTo>
                      <a:pt x="1899" y="662"/>
                      <a:pt x="1899" y="661"/>
                      <a:pt x="1899" y="661"/>
                    </a:cubicBezTo>
                    <a:cubicBezTo>
                      <a:pt x="1899" y="661"/>
                      <a:pt x="1899" y="661"/>
                      <a:pt x="1899" y="661"/>
                    </a:cubicBezTo>
                    <a:cubicBezTo>
                      <a:pt x="1899" y="660"/>
                      <a:pt x="1899" y="660"/>
                      <a:pt x="1899" y="660"/>
                    </a:cubicBezTo>
                    <a:cubicBezTo>
                      <a:pt x="1899" y="660"/>
                      <a:pt x="1899" y="660"/>
                      <a:pt x="1899" y="660"/>
                    </a:cubicBezTo>
                    <a:cubicBezTo>
                      <a:pt x="1899" y="659"/>
                      <a:pt x="1899" y="659"/>
                      <a:pt x="1899" y="659"/>
                    </a:cubicBezTo>
                    <a:cubicBezTo>
                      <a:pt x="1899" y="659"/>
                      <a:pt x="1899" y="659"/>
                      <a:pt x="1899" y="659"/>
                    </a:cubicBezTo>
                    <a:cubicBezTo>
                      <a:pt x="1899" y="658"/>
                      <a:pt x="1899" y="658"/>
                      <a:pt x="1899" y="658"/>
                    </a:cubicBezTo>
                    <a:cubicBezTo>
                      <a:pt x="1899" y="658"/>
                      <a:pt x="1899" y="658"/>
                      <a:pt x="1899" y="657"/>
                    </a:cubicBezTo>
                    <a:cubicBezTo>
                      <a:pt x="1899" y="657"/>
                      <a:pt x="1899" y="657"/>
                      <a:pt x="1899" y="657"/>
                    </a:cubicBezTo>
                    <a:cubicBezTo>
                      <a:pt x="1899" y="657"/>
                      <a:pt x="1899" y="657"/>
                      <a:pt x="1899" y="656"/>
                    </a:cubicBezTo>
                    <a:cubicBezTo>
                      <a:pt x="1899" y="656"/>
                      <a:pt x="1899" y="656"/>
                      <a:pt x="1899" y="656"/>
                    </a:cubicBezTo>
                    <a:cubicBezTo>
                      <a:pt x="1899" y="656"/>
                      <a:pt x="1899" y="656"/>
                      <a:pt x="1899" y="655"/>
                    </a:cubicBezTo>
                    <a:cubicBezTo>
                      <a:pt x="1899" y="655"/>
                      <a:pt x="1899" y="655"/>
                      <a:pt x="1899" y="655"/>
                    </a:cubicBezTo>
                    <a:cubicBezTo>
                      <a:pt x="1899" y="655"/>
                      <a:pt x="1899" y="654"/>
                      <a:pt x="1899" y="654"/>
                    </a:cubicBezTo>
                    <a:cubicBezTo>
                      <a:pt x="1899" y="654"/>
                      <a:pt x="1899" y="654"/>
                      <a:pt x="1899" y="654"/>
                    </a:cubicBezTo>
                    <a:cubicBezTo>
                      <a:pt x="1899" y="654"/>
                      <a:pt x="1899" y="653"/>
                      <a:pt x="1899" y="653"/>
                    </a:cubicBezTo>
                    <a:cubicBezTo>
                      <a:pt x="1899" y="653"/>
                      <a:pt x="1899" y="653"/>
                      <a:pt x="1899" y="653"/>
                    </a:cubicBezTo>
                    <a:cubicBezTo>
                      <a:pt x="1899" y="653"/>
                      <a:pt x="1899" y="652"/>
                      <a:pt x="1899" y="652"/>
                    </a:cubicBezTo>
                    <a:cubicBezTo>
                      <a:pt x="1899" y="652"/>
                      <a:pt x="1899" y="652"/>
                      <a:pt x="1899" y="652"/>
                    </a:cubicBezTo>
                    <a:cubicBezTo>
                      <a:pt x="1899" y="652"/>
                      <a:pt x="1899" y="651"/>
                      <a:pt x="1899" y="651"/>
                    </a:cubicBezTo>
                    <a:cubicBezTo>
                      <a:pt x="1899" y="651"/>
                      <a:pt x="1899" y="651"/>
                      <a:pt x="1899" y="651"/>
                    </a:cubicBezTo>
                    <a:cubicBezTo>
                      <a:pt x="1899" y="650"/>
                      <a:pt x="1899" y="650"/>
                      <a:pt x="1899" y="650"/>
                    </a:cubicBezTo>
                    <a:cubicBezTo>
                      <a:pt x="1899" y="650"/>
                      <a:pt x="1899" y="650"/>
                      <a:pt x="1899" y="650"/>
                    </a:cubicBezTo>
                    <a:cubicBezTo>
                      <a:pt x="1899" y="649"/>
                      <a:pt x="1899" y="649"/>
                      <a:pt x="1899" y="649"/>
                    </a:cubicBezTo>
                    <a:cubicBezTo>
                      <a:pt x="1899" y="649"/>
                      <a:pt x="1899" y="649"/>
                      <a:pt x="1899" y="649"/>
                    </a:cubicBezTo>
                    <a:cubicBezTo>
                      <a:pt x="1899" y="648"/>
                      <a:pt x="1899" y="648"/>
                      <a:pt x="1899" y="648"/>
                    </a:cubicBezTo>
                    <a:cubicBezTo>
                      <a:pt x="1899" y="648"/>
                      <a:pt x="1899" y="648"/>
                      <a:pt x="1899" y="647"/>
                    </a:cubicBezTo>
                    <a:cubicBezTo>
                      <a:pt x="1899" y="647"/>
                      <a:pt x="1899" y="647"/>
                      <a:pt x="1899" y="647"/>
                    </a:cubicBezTo>
                    <a:cubicBezTo>
                      <a:pt x="1899" y="647"/>
                      <a:pt x="1899" y="647"/>
                      <a:pt x="1899" y="646"/>
                    </a:cubicBezTo>
                    <a:cubicBezTo>
                      <a:pt x="1899" y="646"/>
                      <a:pt x="1899" y="646"/>
                      <a:pt x="1899" y="646"/>
                    </a:cubicBezTo>
                    <a:cubicBezTo>
                      <a:pt x="1899" y="646"/>
                      <a:pt x="1899" y="646"/>
                      <a:pt x="1899" y="645"/>
                    </a:cubicBezTo>
                    <a:cubicBezTo>
                      <a:pt x="1899" y="645"/>
                      <a:pt x="1899" y="645"/>
                      <a:pt x="1899" y="645"/>
                    </a:cubicBezTo>
                    <a:cubicBezTo>
                      <a:pt x="1899" y="645"/>
                      <a:pt x="1899" y="645"/>
                      <a:pt x="1899" y="644"/>
                    </a:cubicBezTo>
                    <a:cubicBezTo>
                      <a:pt x="1899" y="644"/>
                      <a:pt x="1899" y="644"/>
                      <a:pt x="1899" y="644"/>
                    </a:cubicBezTo>
                    <a:cubicBezTo>
                      <a:pt x="1899" y="644"/>
                      <a:pt x="1899" y="643"/>
                      <a:pt x="1899" y="643"/>
                    </a:cubicBezTo>
                    <a:cubicBezTo>
                      <a:pt x="1899" y="643"/>
                      <a:pt x="1899" y="643"/>
                      <a:pt x="1899" y="643"/>
                    </a:cubicBezTo>
                    <a:cubicBezTo>
                      <a:pt x="1899" y="643"/>
                      <a:pt x="1899" y="642"/>
                      <a:pt x="1899" y="642"/>
                    </a:cubicBezTo>
                    <a:cubicBezTo>
                      <a:pt x="1899" y="642"/>
                      <a:pt x="1899" y="642"/>
                      <a:pt x="1899" y="642"/>
                    </a:cubicBezTo>
                    <a:cubicBezTo>
                      <a:pt x="1899" y="642"/>
                      <a:pt x="1899" y="641"/>
                      <a:pt x="1899" y="641"/>
                    </a:cubicBezTo>
                    <a:cubicBezTo>
                      <a:pt x="1899" y="641"/>
                      <a:pt x="1899" y="641"/>
                      <a:pt x="1899" y="641"/>
                    </a:cubicBezTo>
                    <a:cubicBezTo>
                      <a:pt x="1899" y="640"/>
                      <a:pt x="1899" y="640"/>
                      <a:pt x="1899" y="640"/>
                    </a:cubicBezTo>
                    <a:cubicBezTo>
                      <a:pt x="1899" y="640"/>
                      <a:pt x="1899" y="640"/>
                      <a:pt x="1899" y="640"/>
                    </a:cubicBezTo>
                    <a:cubicBezTo>
                      <a:pt x="1899" y="639"/>
                      <a:pt x="1899" y="639"/>
                      <a:pt x="1899" y="639"/>
                    </a:cubicBezTo>
                    <a:cubicBezTo>
                      <a:pt x="1899" y="639"/>
                      <a:pt x="1899" y="639"/>
                      <a:pt x="1899" y="639"/>
                    </a:cubicBezTo>
                    <a:cubicBezTo>
                      <a:pt x="1899" y="638"/>
                      <a:pt x="1899" y="638"/>
                      <a:pt x="1899" y="638"/>
                    </a:cubicBezTo>
                    <a:cubicBezTo>
                      <a:pt x="1899" y="638"/>
                      <a:pt x="1899" y="638"/>
                      <a:pt x="1899" y="638"/>
                    </a:cubicBezTo>
                    <a:cubicBezTo>
                      <a:pt x="1899" y="637"/>
                      <a:pt x="1899" y="637"/>
                      <a:pt x="1899" y="637"/>
                    </a:cubicBezTo>
                    <a:cubicBezTo>
                      <a:pt x="1899" y="637"/>
                      <a:pt x="1899" y="637"/>
                      <a:pt x="1899" y="636"/>
                    </a:cubicBezTo>
                    <a:cubicBezTo>
                      <a:pt x="1899" y="636"/>
                      <a:pt x="1899" y="636"/>
                      <a:pt x="1899" y="636"/>
                    </a:cubicBezTo>
                    <a:cubicBezTo>
                      <a:pt x="1899" y="636"/>
                      <a:pt x="1899" y="636"/>
                      <a:pt x="1899" y="635"/>
                    </a:cubicBezTo>
                    <a:cubicBezTo>
                      <a:pt x="1899" y="635"/>
                      <a:pt x="1899" y="635"/>
                      <a:pt x="1899" y="635"/>
                    </a:cubicBezTo>
                    <a:cubicBezTo>
                      <a:pt x="1899" y="635"/>
                      <a:pt x="1899" y="635"/>
                      <a:pt x="1899" y="634"/>
                    </a:cubicBezTo>
                    <a:cubicBezTo>
                      <a:pt x="1899" y="634"/>
                      <a:pt x="1899" y="634"/>
                      <a:pt x="1899" y="634"/>
                    </a:cubicBezTo>
                    <a:cubicBezTo>
                      <a:pt x="1899" y="634"/>
                      <a:pt x="1899" y="633"/>
                      <a:pt x="1899" y="633"/>
                    </a:cubicBezTo>
                    <a:cubicBezTo>
                      <a:pt x="1899" y="633"/>
                      <a:pt x="1899" y="633"/>
                      <a:pt x="1899" y="633"/>
                    </a:cubicBezTo>
                    <a:cubicBezTo>
                      <a:pt x="1899" y="633"/>
                      <a:pt x="1899" y="632"/>
                      <a:pt x="1899" y="632"/>
                    </a:cubicBezTo>
                    <a:cubicBezTo>
                      <a:pt x="1899" y="632"/>
                      <a:pt x="1899" y="632"/>
                      <a:pt x="1899" y="632"/>
                    </a:cubicBezTo>
                    <a:cubicBezTo>
                      <a:pt x="1899" y="632"/>
                      <a:pt x="1899" y="631"/>
                      <a:pt x="1899" y="631"/>
                    </a:cubicBezTo>
                    <a:cubicBezTo>
                      <a:pt x="1899" y="631"/>
                      <a:pt x="1899" y="631"/>
                      <a:pt x="1899" y="631"/>
                    </a:cubicBezTo>
                    <a:cubicBezTo>
                      <a:pt x="1899" y="631"/>
                      <a:pt x="1899" y="630"/>
                      <a:pt x="1899" y="630"/>
                    </a:cubicBezTo>
                    <a:cubicBezTo>
                      <a:pt x="1899" y="630"/>
                      <a:pt x="1899" y="630"/>
                      <a:pt x="1899" y="630"/>
                    </a:cubicBezTo>
                    <a:cubicBezTo>
                      <a:pt x="1899" y="629"/>
                      <a:pt x="1899" y="629"/>
                      <a:pt x="1899" y="629"/>
                    </a:cubicBezTo>
                    <a:cubicBezTo>
                      <a:pt x="1899" y="629"/>
                      <a:pt x="1899" y="629"/>
                      <a:pt x="1899" y="629"/>
                    </a:cubicBezTo>
                    <a:cubicBezTo>
                      <a:pt x="1899" y="628"/>
                      <a:pt x="1899" y="628"/>
                      <a:pt x="1899" y="628"/>
                    </a:cubicBezTo>
                    <a:cubicBezTo>
                      <a:pt x="1899" y="628"/>
                      <a:pt x="1899" y="628"/>
                      <a:pt x="1899" y="628"/>
                    </a:cubicBezTo>
                    <a:cubicBezTo>
                      <a:pt x="1899" y="627"/>
                      <a:pt x="1899" y="627"/>
                      <a:pt x="1899" y="627"/>
                    </a:cubicBezTo>
                    <a:cubicBezTo>
                      <a:pt x="1899" y="627"/>
                      <a:pt x="1899" y="627"/>
                      <a:pt x="1899" y="626"/>
                    </a:cubicBezTo>
                    <a:cubicBezTo>
                      <a:pt x="1899" y="626"/>
                      <a:pt x="1899" y="626"/>
                      <a:pt x="1899" y="626"/>
                    </a:cubicBezTo>
                    <a:cubicBezTo>
                      <a:pt x="1899" y="626"/>
                      <a:pt x="1899" y="626"/>
                      <a:pt x="1899" y="625"/>
                    </a:cubicBezTo>
                    <a:cubicBezTo>
                      <a:pt x="1899" y="625"/>
                      <a:pt x="1899" y="625"/>
                      <a:pt x="1899" y="625"/>
                    </a:cubicBezTo>
                    <a:cubicBezTo>
                      <a:pt x="1899" y="625"/>
                      <a:pt x="1899" y="625"/>
                      <a:pt x="1899" y="624"/>
                    </a:cubicBezTo>
                    <a:cubicBezTo>
                      <a:pt x="1899" y="624"/>
                      <a:pt x="1899" y="624"/>
                      <a:pt x="1899" y="624"/>
                    </a:cubicBezTo>
                    <a:cubicBezTo>
                      <a:pt x="1899" y="624"/>
                      <a:pt x="1899" y="623"/>
                      <a:pt x="1899" y="623"/>
                    </a:cubicBezTo>
                    <a:cubicBezTo>
                      <a:pt x="1899" y="623"/>
                      <a:pt x="1899" y="623"/>
                      <a:pt x="1899" y="623"/>
                    </a:cubicBezTo>
                    <a:cubicBezTo>
                      <a:pt x="1899" y="623"/>
                      <a:pt x="1899" y="622"/>
                      <a:pt x="1899" y="622"/>
                    </a:cubicBezTo>
                    <a:cubicBezTo>
                      <a:pt x="1899" y="622"/>
                      <a:pt x="1899" y="622"/>
                      <a:pt x="1899" y="622"/>
                    </a:cubicBezTo>
                    <a:cubicBezTo>
                      <a:pt x="1899" y="622"/>
                      <a:pt x="1899" y="621"/>
                      <a:pt x="1899" y="621"/>
                    </a:cubicBezTo>
                    <a:cubicBezTo>
                      <a:pt x="1899" y="621"/>
                      <a:pt x="1899" y="621"/>
                      <a:pt x="1899" y="621"/>
                    </a:cubicBezTo>
                    <a:cubicBezTo>
                      <a:pt x="1899" y="620"/>
                      <a:pt x="1899" y="620"/>
                      <a:pt x="1899" y="620"/>
                    </a:cubicBezTo>
                    <a:cubicBezTo>
                      <a:pt x="1899" y="620"/>
                      <a:pt x="1899" y="620"/>
                      <a:pt x="1899" y="620"/>
                    </a:cubicBezTo>
                    <a:cubicBezTo>
                      <a:pt x="1899" y="619"/>
                      <a:pt x="1899" y="619"/>
                      <a:pt x="1899" y="619"/>
                    </a:cubicBezTo>
                    <a:cubicBezTo>
                      <a:pt x="1899" y="619"/>
                      <a:pt x="1899" y="619"/>
                      <a:pt x="1899" y="619"/>
                    </a:cubicBezTo>
                    <a:cubicBezTo>
                      <a:pt x="1899" y="618"/>
                      <a:pt x="1899" y="618"/>
                      <a:pt x="1899" y="618"/>
                    </a:cubicBezTo>
                    <a:cubicBezTo>
                      <a:pt x="1899" y="618"/>
                      <a:pt x="1899" y="618"/>
                      <a:pt x="1899" y="618"/>
                    </a:cubicBezTo>
                    <a:cubicBezTo>
                      <a:pt x="1899" y="617"/>
                      <a:pt x="1899" y="617"/>
                      <a:pt x="1899" y="617"/>
                    </a:cubicBezTo>
                    <a:close/>
                  </a:path>
                </a:pathLst>
              </a:custGeom>
              <a:solidFill>
                <a:srgbClr val="B0A8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328" name="ï$ḷïďè">
                <a:extLst>
                  <a:ext uri="{FF2B5EF4-FFF2-40B4-BE49-F238E27FC236}">
                    <a16:creationId xmlns:a16="http://schemas.microsoft.com/office/drawing/2014/main" id="{F06851C3-C505-4A94-B706-644E51562AFB}"/>
                  </a:ext>
                </a:extLst>
              </p:cNvPr>
              <p:cNvSpPr/>
              <p:nvPr/>
            </p:nvSpPr>
            <p:spPr bwMode="auto">
              <a:xfrm>
                <a:off x="2130" y="264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0 h 1"/>
                  <a:gd name="T4" fmla="*/ 0 h 1"/>
                  <a:gd name="T5" fmla="*/ 1 h 1"/>
                  <a:gd name="T6" fmla="*/ 1 h 1"/>
                  <a:gd name="T7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9C94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329" name="íṩlïḑè">
                <a:extLst>
                  <a:ext uri="{FF2B5EF4-FFF2-40B4-BE49-F238E27FC236}">
                    <a16:creationId xmlns:a16="http://schemas.microsoft.com/office/drawing/2014/main" id="{8EED32BD-D7ED-469F-9E44-6CA43FACA4FC}"/>
                  </a:ext>
                </a:extLst>
              </p:cNvPr>
              <p:cNvSpPr/>
              <p:nvPr/>
            </p:nvSpPr>
            <p:spPr bwMode="auto">
              <a:xfrm>
                <a:off x="2130" y="2747"/>
                <a:ext cx="3432" cy="1221"/>
              </a:xfrm>
              <a:custGeom>
                <a:avLst/>
                <a:gdLst>
                  <a:gd name="T0" fmla="*/ 0 w 1899"/>
                  <a:gd name="T1" fmla="*/ 1 h 675"/>
                  <a:gd name="T2" fmla="*/ 0 w 1899"/>
                  <a:gd name="T3" fmla="*/ 3 h 675"/>
                  <a:gd name="T4" fmla="*/ 0 w 1899"/>
                  <a:gd name="T5" fmla="*/ 6 h 675"/>
                  <a:gd name="T6" fmla="*/ 0 w 1899"/>
                  <a:gd name="T7" fmla="*/ 9 h 675"/>
                  <a:gd name="T8" fmla="*/ 0 w 1899"/>
                  <a:gd name="T9" fmla="*/ 11 h 675"/>
                  <a:gd name="T10" fmla="*/ 0 w 1899"/>
                  <a:gd name="T11" fmla="*/ 14 h 675"/>
                  <a:gd name="T12" fmla="*/ 0 w 1899"/>
                  <a:gd name="T13" fmla="*/ 16 h 675"/>
                  <a:gd name="T14" fmla="*/ 0 w 1899"/>
                  <a:gd name="T15" fmla="*/ 19 h 675"/>
                  <a:gd name="T16" fmla="*/ 0 w 1899"/>
                  <a:gd name="T17" fmla="*/ 22 h 675"/>
                  <a:gd name="T18" fmla="*/ 0 w 1899"/>
                  <a:gd name="T19" fmla="*/ 24 h 675"/>
                  <a:gd name="T20" fmla="*/ 0 w 1899"/>
                  <a:gd name="T21" fmla="*/ 27 h 675"/>
                  <a:gd name="T22" fmla="*/ 0 w 1899"/>
                  <a:gd name="T23" fmla="*/ 30 h 675"/>
                  <a:gd name="T24" fmla="*/ 0 w 1899"/>
                  <a:gd name="T25" fmla="*/ 32 h 675"/>
                  <a:gd name="T26" fmla="*/ 0 w 1899"/>
                  <a:gd name="T27" fmla="*/ 35 h 675"/>
                  <a:gd name="T28" fmla="*/ 0 w 1899"/>
                  <a:gd name="T29" fmla="*/ 38 h 675"/>
                  <a:gd name="T30" fmla="*/ 0 w 1899"/>
                  <a:gd name="T31" fmla="*/ 40 h 675"/>
                  <a:gd name="T32" fmla="*/ 0 w 1899"/>
                  <a:gd name="T33" fmla="*/ 43 h 675"/>
                  <a:gd name="T34" fmla="*/ 0 w 1899"/>
                  <a:gd name="T35" fmla="*/ 45 h 675"/>
                  <a:gd name="T36" fmla="*/ 0 w 1899"/>
                  <a:gd name="T37" fmla="*/ 48 h 675"/>
                  <a:gd name="T38" fmla="*/ 0 w 1899"/>
                  <a:gd name="T39" fmla="*/ 51 h 675"/>
                  <a:gd name="T40" fmla="*/ 0 w 1899"/>
                  <a:gd name="T41" fmla="*/ 53 h 675"/>
                  <a:gd name="T42" fmla="*/ 0 w 1899"/>
                  <a:gd name="T43" fmla="*/ 56 h 675"/>
                  <a:gd name="T44" fmla="*/ 0 w 1899"/>
                  <a:gd name="T45" fmla="*/ 59 h 675"/>
                  <a:gd name="T46" fmla="*/ 0 w 1899"/>
                  <a:gd name="T47" fmla="*/ 61 h 675"/>
                  <a:gd name="T48" fmla="*/ 0 w 1899"/>
                  <a:gd name="T49" fmla="*/ 64 h 675"/>
                  <a:gd name="T50" fmla="*/ 0 w 1899"/>
                  <a:gd name="T51" fmla="*/ 66 h 675"/>
                  <a:gd name="T52" fmla="*/ 0 w 1899"/>
                  <a:gd name="T53" fmla="*/ 69 h 675"/>
                  <a:gd name="T54" fmla="*/ 0 w 1899"/>
                  <a:gd name="T55" fmla="*/ 72 h 675"/>
                  <a:gd name="T56" fmla="*/ 1899 w 1899"/>
                  <a:gd name="T57" fmla="*/ 73 h 675"/>
                  <a:gd name="T58" fmla="*/ 1899 w 1899"/>
                  <a:gd name="T59" fmla="*/ 70 h 675"/>
                  <a:gd name="T60" fmla="*/ 1899 w 1899"/>
                  <a:gd name="T61" fmla="*/ 67 h 675"/>
                  <a:gd name="T62" fmla="*/ 1899 w 1899"/>
                  <a:gd name="T63" fmla="*/ 65 h 675"/>
                  <a:gd name="T64" fmla="*/ 1899 w 1899"/>
                  <a:gd name="T65" fmla="*/ 62 h 675"/>
                  <a:gd name="T66" fmla="*/ 1899 w 1899"/>
                  <a:gd name="T67" fmla="*/ 60 h 675"/>
                  <a:gd name="T68" fmla="*/ 1899 w 1899"/>
                  <a:gd name="T69" fmla="*/ 57 h 675"/>
                  <a:gd name="T70" fmla="*/ 1899 w 1899"/>
                  <a:gd name="T71" fmla="*/ 54 h 675"/>
                  <a:gd name="T72" fmla="*/ 1899 w 1899"/>
                  <a:gd name="T73" fmla="*/ 52 h 675"/>
                  <a:gd name="T74" fmla="*/ 1899 w 1899"/>
                  <a:gd name="T75" fmla="*/ 49 h 675"/>
                  <a:gd name="T76" fmla="*/ 1899 w 1899"/>
                  <a:gd name="T77" fmla="*/ 46 h 675"/>
                  <a:gd name="T78" fmla="*/ 1899 w 1899"/>
                  <a:gd name="T79" fmla="*/ 44 h 675"/>
                  <a:gd name="T80" fmla="*/ 1899 w 1899"/>
                  <a:gd name="T81" fmla="*/ 41 h 675"/>
                  <a:gd name="T82" fmla="*/ 1899 w 1899"/>
                  <a:gd name="T83" fmla="*/ 39 h 675"/>
                  <a:gd name="T84" fmla="*/ 1899 w 1899"/>
                  <a:gd name="T85" fmla="*/ 36 h 675"/>
                  <a:gd name="T86" fmla="*/ 1899 w 1899"/>
                  <a:gd name="T87" fmla="*/ 33 h 675"/>
                  <a:gd name="T88" fmla="*/ 1899 w 1899"/>
                  <a:gd name="T89" fmla="*/ 31 h 675"/>
                  <a:gd name="T90" fmla="*/ 1899 w 1899"/>
                  <a:gd name="T91" fmla="*/ 28 h 675"/>
                  <a:gd name="T92" fmla="*/ 1899 w 1899"/>
                  <a:gd name="T93" fmla="*/ 25 h 675"/>
                  <a:gd name="T94" fmla="*/ 1899 w 1899"/>
                  <a:gd name="T95" fmla="*/ 23 h 675"/>
                  <a:gd name="T96" fmla="*/ 1899 w 1899"/>
                  <a:gd name="T97" fmla="*/ 20 h 675"/>
                  <a:gd name="T98" fmla="*/ 1899 w 1899"/>
                  <a:gd name="T99" fmla="*/ 18 h 675"/>
                  <a:gd name="T100" fmla="*/ 1899 w 1899"/>
                  <a:gd name="T101" fmla="*/ 15 h 675"/>
                  <a:gd name="T102" fmla="*/ 1899 w 1899"/>
                  <a:gd name="T103" fmla="*/ 12 h 675"/>
                  <a:gd name="T104" fmla="*/ 1899 w 1899"/>
                  <a:gd name="T105" fmla="*/ 10 h 675"/>
                  <a:gd name="T106" fmla="*/ 1899 w 1899"/>
                  <a:gd name="T107" fmla="*/ 7 h 675"/>
                  <a:gd name="T108" fmla="*/ 1899 w 1899"/>
                  <a:gd name="T109" fmla="*/ 4 h 675"/>
                  <a:gd name="T110" fmla="*/ 1899 w 1899"/>
                  <a:gd name="T111" fmla="*/ 2 h 675"/>
                  <a:gd name="T112" fmla="*/ 1621 w 1899"/>
                  <a:gd name="T113" fmla="*/ 388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99" h="675">
                    <a:moveTo>
                      <a:pt x="1621" y="388"/>
                    </a:moveTo>
                    <a:cubicBezTo>
                      <a:pt x="1250" y="602"/>
                      <a:pt x="649" y="602"/>
                      <a:pt x="278" y="388"/>
                    </a:cubicBezTo>
                    <a:cubicBezTo>
                      <a:pt x="92" y="281"/>
                      <a:pt x="0" y="14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2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8"/>
                      <a:pt x="0" y="48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0" y="49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8"/>
                      <a:pt x="0" y="58"/>
                      <a:pt x="0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59"/>
                      <a:pt x="0" y="59"/>
                      <a:pt x="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0" y="60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2"/>
                      <a:pt x="0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3"/>
                      <a:pt x="0" y="64"/>
                      <a:pt x="0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8"/>
                      <a:pt x="0" y="68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69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1"/>
                      <a:pt x="0" y="72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0" y="73"/>
                      <a:pt x="0" y="73"/>
                    </a:cubicBezTo>
                    <a:cubicBezTo>
                      <a:pt x="0" y="213"/>
                      <a:pt x="92" y="354"/>
                      <a:pt x="278" y="461"/>
                    </a:cubicBezTo>
                    <a:cubicBezTo>
                      <a:pt x="649" y="675"/>
                      <a:pt x="1250" y="675"/>
                      <a:pt x="1621" y="461"/>
                    </a:cubicBezTo>
                    <a:cubicBezTo>
                      <a:pt x="1806" y="354"/>
                      <a:pt x="1899" y="213"/>
                      <a:pt x="1899" y="73"/>
                    </a:cubicBezTo>
                    <a:cubicBezTo>
                      <a:pt x="1899" y="73"/>
                      <a:pt x="1899" y="72"/>
                      <a:pt x="1899" y="72"/>
                    </a:cubicBezTo>
                    <a:cubicBezTo>
                      <a:pt x="1899" y="72"/>
                      <a:pt x="1899" y="72"/>
                      <a:pt x="1899" y="72"/>
                    </a:cubicBezTo>
                    <a:cubicBezTo>
                      <a:pt x="1899" y="72"/>
                      <a:pt x="1899" y="71"/>
                      <a:pt x="1899" y="71"/>
                    </a:cubicBezTo>
                    <a:cubicBezTo>
                      <a:pt x="1899" y="71"/>
                      <a:pt x="1899" y="71"/>
                      <a:pt x="1899" y="71"/>
                    </a:cubicBezTo>
                    <a:cubicBezTo>
                      <a:pt x="1899" y="70"/>
                      <a:pt x="1899" y="70"/>
                      <a:pt x="1899" y="70"/>
                    </a:cubicBezTo>
                    <a:cubicBezTo>
                      <a:pt x="1899" y="70"/>
                      <a:pt x="1899" y="70"/>
                      <a:pt x="1899" y="70"/>
                    </a:cubicBezTo>
                    <a:cubicBezTo>
                      <a:pt x="1899" y="69"/>
                      <a:pt x="1899" y="69"/>
                      <a:pt x="1899" y="69"/>
                    </a:cubicBezTo>
                    <a:cubicBezTo>
                      <a:pt x="1899" y="69"/>
                      <a:pt x="1899" y="69"/>
                      <a:pt x="1899" y="69"/>
                    </a:cubicBezTo>
                    <a:cubicBezTo>
                      <a:pt x="1899" y="68"/>
                      <a:pt x="1899" y="68"/>
                      <a:pt x="1899" y="68"/>
                    </a:cubicBezTo>
                    <a:cubicBezTo>
                      <a:pt x="1899" y="68"/>
                      <a:pt x="1899" y="68"/>
                      <a:pt x="1899" y="67"/>
                    </a:cubicBezTo>
                    <a:cubicBezTo>
                      <a:pt x="1899" y="67"/>
                      <a:pt x="1899" y="67"/>
                      <a:pt x="1899" y="67"/>
                    </a:cubicBezTo>
                    <a:cubicBezTo>
                      <a:pt x="1899" y="67"/>
                      <a:pt x="1899" y="67"/>
                      <a:pt x="1899" y="66"/>
                    </a:cubicBezTo>
                    <a:cubicBezTo>
                      <a:pt x="1899" y="66"/>
                      <a:pt x="1899" y="66"/>
                      <a:pt x="1899" y="66"/>
                    </a:cubicBezTo>
                    <a:cubicBezTo>
                      <a:pt x="1899" y="66"/>
                      <a:pt x="1899" y="66"/>
                      <a:pt x="1899" y="65"/>
                    </a:cubicBezTo>
                    <a:cubicBezTo>
                      <a:pt x="1899" y="65"/>
                      <a:pt x="1899" y="65"/>
                      <a:pt x="1899" y="65"/>
                    </a:cubicBezTo>
                    <a:cubicBezTo>
                      <a:pt x="1899" y="65"/>
                      <a:pt x="1899" y="65"/>
                      <a:pt x="1899" y="64"/>
                    </a:cubicBezTo>
                    <a:cubicBezTo>
                      <a:pt x="1899" y="64"/>
                      <a:pt x="1899" y="64"/>
                      <a:pt x="1899" y="64"/>
                    </a:cubicBezTo>
                    <a:cubicBezTo>
                      <a:pt x="1899" y="64"/>
                      <a:pt x="1899" y="63"/>
                      <a:pt x="1899" y="63"/>
                    </a:cubicBezTo>
                    <a:cubicBezTo>
                      <a:pt x="1899" y="63"/>
                      <a:pt x="1899" y="63"/>
                      <a:pt x="1899" y="63"/>
                    </a:cubicBezTo>
                    <a:cubicBezTo>
                      <a:pt x="1899" y="63"/>
                      <a:pt x="1899" y="62"/>
                      <a:pt x="1899" y="62"/>
                    </a:cubicBezTo>
                    <a:cubicBezTo>
                      <a:pt x="1899" y="62"/>
                      <a:pt x="1899" y="62"/>
                      <a:pt x="1899" y="62"/>
                    </a:cubicBezTo>
                    <a:cubicBezTo>
                      <a:pt x="1899" y="62"/>
                      <a:pt x="1899" y="61"/>
                      <a:pt x="1899" y="61"/>
                    </a:cubicBezTo>
                    <a:cubicBezTo>
                      <a:pt x="1899" y="61"/>
                      <a:pt x="1899" y="61"/>
                      <a:pt x="1899" y="61"/>
                    </a:cubicBezTo>
                    <a:cubicBezTo>
                      <a:pt x="1899" y="60"/>
                      <a:pt x="1899" y="60"/>
                      <a:pt x="1899" y="60"/>
                    </a:cubicBezTo>
                    <a:cubicBezTo>
                      <a:pt x="1899" y="60"/>
                      <a:pt x="1899" y="60"/>
                      <a:pt x="1899" y="60"/>
                    </a:cubicBezTo>
                    <a:cubicBezTo>
                      <a:pt x="1899" y="59"/>
                      <a:pt x="1899" y="59"/>
                      <a:pt x="1899" y="59"/>
                    </a:cubicBezTo>
                    <a:cubicBezTo>
                      <a:pt x="1899" y="59"/>
                      <a:pt x="1899" y="59"/>
                      <a:pt x="1899" y="59"/>
                    </a:cubicBezTo>
                    <a:cubicBezTo>
                      <a:pt x="1899" y="58"/>
                      <a:pt x="1899" y="58"/>
                      <a:pt x="1899" y="58"/>
                    </a:cubicBezTo>
                    <a:cubicBezTo>
                      <a:pt x="1899" y="58"/>
                      <a:pt x="1899" y="58"/>
                      <a:pt x="1899" y="57"/>
                    </a:cubicBezTo>
                    <a:cubicBezTo>
                      <a:pt x="1899" y="57"/>
                      <a:pt x="1899" y="57"/>
                      <a:pt x="1899" y="57"/>
                    </a:cubicBezTo>
                    <a:cubicBezTo>
                      <a:pt x="1899" y="57"/>
                      <a:pt x="1899" y="57"/>
                      <a:pt x="1899" y="56"/>
                    </a:cubicBezTo>
                    <a:cubicBezTo>
                      <a:pt x="1899" y="56"/>
                      <a:pt x="1899" y="56"/>
                      <a:pt x="1899" y="56"/>
                    </a:cubicBezTo>
                    <a:cubicBezTo>
                      <a:pt x="1899" y="56"/>
                      <a:pt x="1899" y="56"/>
                      <a:pt x="1899" y="55"/>
                    </a:cubicBezTo>
                    <a:cubicBezTo>
                      <a:pt x="1899" y="55"/>
                      <a:pt x="1899" y="55"/>
                      <a:pt x="1899" y="55"/>
                    </a:cubicBezTo>
                    <a:cubicBezTo>
                      <a:pt x="1899" y="55"/>
                      <a:pt x="1899" y="55"/>
                      <a:pt x="1899" y="54"/>
                    </a:cubicBezTo>
                    <a:cubicBezTo>
                      <a:pt x="1899" y="54"/>
                      <a:pt x="1899" y="54"/>
                      <a:pt x="1899" y="54"/>
                    </a:cubicBezTo>
                    <a:cubicBezTo>
                      <a:pt x="1899" y="54"/>
                      <a:pt x="1899" y="53"/>
                      <a:pt x="1899" y="53"/>
                    </a:cubicBezTo>
                    <a:cubicBezTo>
                      <a:pt x="1899" y="53"/>
                      <a:pt x="1899" y="53"/>
                      <a:pt x="1899" y="53"/>
                    </a:cubicBezTo>
                    <a:cubicBezTo>
                      <a:pt x="1899" y="53"/>
                      <a:pt x="1899" y="52"/>
                      <a:pt x="1899" y="52"/>
                    </a:cubicBezTo>
                    <a:cubicBezTo>
                      <a:pt x="1899" y="52"/>
                      <a:pt x="1899" y="52"/>
                      <a:pt x="1899" y="52"/>
                    </a:cubicBezTo>
                    <a:cubicBezTo>
                      <a:pt x="1899" y="52"/>
                      <a:pt x="1899" y="51"/>
                      <a:pt x="1899" y="51"/>
                    </a:cubicBezTo>
                    <a:cubicBezTo>
                      <a:pt x="1899" y="51"/>
                      <a:pt x="1899" y="51"/>
                      <a:pt x="1899" y="51"/>
                    </a:cubicBezTo>
                    <a:cubicBezTo>
                      <a:pt x="1899" y="50"/>
                      <a:pt x="1899" y="50"/>
                      <a:pt x="1899" y="50"/>
                    </a:cubicBezTo>
                    <a:cubicBezTo>
                      <a:pt x="1899" y="50"/>
                      <a:pt x="1899" y="50"/>
                      <a:pt x="1899" y="50"/>
                    </a:cubicBezTo>
                    <a:cubicBezTo>
                      <a:pt x="1899" y="49"/>
                      <a:pt x="1899" y="49"/>
                      <a:pt x="1899" y="49"/>
                    </a:cubicBezTo>
                    <a:cubicBezTo>
                      <a:pt x="1899" y="49"/>
                      <a:pt x="1899" y="49"/>
                      <a:pt x="1899" y="49"/>
                    </a:cubicBezTo>
                    <a:cubicBezTo>
                      <a:pt x="1899" y="48"/>
                      <a:pt x="1899" y="48"/>
                      <a:pt x="1899" y="48"/>
                    </a:cubicBezTo>
                    <a:cubicBezTo>
                      <a:pt x="1899" y="48"/>
                      <a:pt x="1899" y="48"/>
                      <a:pt x="1899" y="47"/>
                    </a:cubicBezTo>
                    <a:cubicBezTo>
                      <a:pt x="1899" y="47"/>
                      <a:pt x="1899" y="47"/>
                      <a:pt x="1899" y="47"/>
                    </a:cubicBezTo>
                    <a:cubicBezTo>
                      <a:pt x="1899" y="47"/>
                      <a:pt x="1899" y="47"/>
                      <a:pt x="1899" y="46"/>
                    </a:cubicBezTo>
                    <a:cubicBezTo>
                      <a:pt x="1899" y="46"/>
                      <a:pt x="1899" y="46"/>
                      <a:pt x="1899" y="46"/>
                    </a:cubicBezTo>
                    <a:cubicBezTo>
                      <a:pt x="1899" y="46"/>
                      <a:pt x="1899" y="46"/>
                      <a:pt x="1899" y="45"/>
                    </a:cubicBezTo>
                    <a:cubicBezTo>
                      <a:pt x="1899" y="45"/>
                      <a:pt x="1899" y="45"/>
                      <a:pt x="1899" y="45"/>
                    </a:cubicBezTo>
                    <a:cubicBezTo>
                      <a:pt x="1899" y="45"/>
                      <a:pt x="1899" y="45"/>
                      <a:pt x="1899" y="44"/>
                    </a:cubicBezTo>
                    <a:cubicBezTo>
                      <a:pt x="1899" y="44"/>
                      <a:pt x="1899" y="44"/>
                      <a:pt x="1899" y="44"/>
                    </a:cubicBezTo>
                    <a:cubicBezTo>
                      <a:pt x="1899" y="44"/>
                      <a:pt x="1899" y="43"/>
                      <a:pt x="1899" y="43"/>
                    </a:cubicBezTo>
                    <a:cubicBezTo>
                      <a:pt x="1899" y="43"/>
                      <a:pt x="1899" y="43"/>
                      <a:pt x="1899" y="43"/>
                    </a:cubicBezTo>
                    <a:cubicBezTo>
                      <a:pt x="1899" y="43"/>
                      <a:pt x="1899" y="42"/>
                      <a:pt x="1899" y="42"/>
                    </a:cubicBezTo>
                    <a:cubicBezTo>
                      <a:pt x="1899" y="42"/>
                      <a:pt x="1899" y="42"/>
                      <a:pt x="1899" y="42"/>
                    </a:cubicBezTo>
                    <a:cubicBezTo>
                      <a:pt x="1899" y="42"/>
                      <a:pt x="1899" y="41"/>
                      <a:pt x="1899" y="41"/>
                    </a:cubicBezTo>
                    <a:cubicBezTo>
                      <a:pt x="1899" y="41"/>
                      <a:pt x="1899" y="41"/>
                      <a:pt x="1899" y="41"/>
                    </a:cubicBezTo>
                    <a:cubicBezTo>
                      <a:pt x="1899" y="40"/>
                      <a:pt x="1899" y="40"/>
                      <a:pt x="1899" y="40"/>
                    </a:cubicBezTo>
                    <a:cubicBezTo>
                      <a:pt x="1899" y="40"/>
                      <a:pt x="1899" y="40"/>
                      <a:pt x="1899" y="40"/>
                    </a:cubicBezTo>
                    <a:cubicBezTo>
                      <a:pt x="1899" y="39"/>
                      <a:pt x="1899" y="39"/>
                      <a:pt x="1899" y="39"/>
                    </a:cubicBezTo>
                    <a:cubicBezTo>
                      <a:pt x="1899" y="39"/>
                      <a:pt x="1899" y="39"/>
                      <a:pt x="1899" y="39"/>
                    </a:cubicBezTo>
                    <a:cubicBezTo>
                      <a:pt x="1899" y="38"/>
                      <a:pt x="1899" y="38"/>
                      <a:pt x="1899" y="38"/>
                    </a:cubicBezTo>
                    <a:cubicBezTo>
                      <a:pt x="1899" y="38"/>
                      <a:pt x="1899" y="38"/>
                      <a:pt x="1899" y="38"/>
                    </a:cubicBezTo>
                    <a:cubicBezTo>
                      <a:pt x="1899" y="37"/>
                      <a:pt x="1899" y="37"/>
                      <a:pt x="1899" y="37"/>
                    </a:cubicBezTo>
                    <a:cubicBezTo>
                      <a:pt x="1899" y="37"/>
                      <a:pt x="1899" y="37"/>
                      <a:pt x="1899" y="36"/>
                    </a:cubicBezTo>
                    <a:cubicBezTo>
                      <a:pt x="1899" y="36"/>
                      <a:pt x="1899" y="36"/>
                      <a:pt x="1899" y="36"/>
                    </a:cubicBezTo>
                    <a:cubicBezTo>
                      <a:pt x="1899" y="36"/>
                      <a:pt x="1899" y="36"/>
                      <a:pt x="1899" y="35"/>
                    </a:cubicBezTo>
                    <a:cubicBezTo>
                      <a:pt x="1899" y="35"/>
                      <a:pt x="1899" y="35"/>
                      <a:pt x="1899" y="35"/>
                    </a:cubicBezTo>
                    <a:cubicBezTo>
                      <a:pt x="1899" y="35"/>
                      <a:pt x="1899" y="35"/>
                      <a:pt x="1899" y="34"/>
                    </a:cubicBezTo>
                    <a:cubicBezTo>
                      <a:pt x="1899" y="34"/>
                      <a:pt x="1899" y="34"/>
                      <a:pt x="1899" y="34"/>
                    </a:cubicBezTo>
                    <a:cubicBezTo>
                      <a:pt x="1899" y="34"/>
                      <a:pt x="1899" y="33"/>
                      <a:pt x="1899" y="33"/>
                    </a:cubicBezTo>
                    <a:cubicBezTo>
                      <a:pt x="1899" y="33"/>
                      <a:pt x="1899" y="33"/>
                      <a:pt x="1899" y="33"/>
                    </a:cubicBezTo>
                    <a:cubicBezTo>
                      <a:pt x="1899" y="33"/>
                      <a:pt x="1899" y="32"/>
                      <a:pt x="1899" y="32"/>
                    </a:cubicBezTo>
                    <a:cubicBezTo>
                      <a:pt x="1899" y="32"/>
                      <a:pt x="1899" y="32"/>
                      <a:pt x="1899" y="32"/>
                    </a:cubicBezTo>
                    <a:cubicBezTo>
                      <a:pt x="1899" y="32"/>
                      <a:pt x="1899" y="31"/>
                      <a:pt x="1899" y="31"/>
                    </a:cubicBezTo>
                    <a:cubicBezTo>
                      <a:pt x="1899" y="31"/>
                      <a:pt x="1899" y="31"/>
                      <a:pt x="1899" y="31"/>
                    </a:cubicBezTo>
                    <a:cubicBezTo>
                      <a:pt x="1899" y="30"/>
                      <a:pt x="1899" y="30"/>
                      <a:pt x="1899" y="30"/>
                    </a:cubicBezTo>
                    <a:cubicBezTo>
                      <a:pt x="1899" y="30"/>
                      <a:pt x="1899" y="30"/>
                      <a:pt x="1899" y="30"/>
                    </a:cubicBezTo>
                    <a:cubicBezTo>
                      <a:pt x="1899" y="29"/>
                      <a:pt x="1899" y="29"/>
                      <a:pt x="1899" y="29"/>
                    </a:cubicBezTo>
                    <a:cubicBezTo>
                      <a:pt x="1899" y="29"/>
                      <a:pt x="1899" y="29"/>
                      <a:pt x="1899" y="29"/>
                    </a:cubicBezTo>
                    <a:cubicBezTo>
                      <a:pt x="1899" y="28"/>
                      <a:pt x="1899" y="28"/>
                      <a:pt x="1899" y="28"/>
                    </a:cubicBezTo>
                    <a:cubicBezTo>
                      <a:pt x="1899" y="28"/>
                      <a:pt x="1899" y="28"/>
                      <a:pt x="1899" y="28"/>
                    </a:cubicBezTo>
                    <a:cubicBezTo>
                      <a:pt x="1899" y="27"/>
                      <a:pt x="1899" y="27"/>
                      <a:pt x="1899" y="27"/>
                    </a:cubicBezTo>
                    <a:cubicBezTo>
                      <a:pt x="1899" y="27"/>
                      <a:pt x="1899" y="27"/>
                      <a:pt x="1899" y="26"/>
                    </a:cubicBezTo>
                    <a:cubicBezTo>
                      <a:pt x="1899" y="26"/>
                      <a:pt x="1899" y="26"/>
                      <a:pt x="1899" y="26"/>
                    </a:cubicBezTo>
                    <a:cubicBezTo>
                      <a:pt x="1899" y="26"/>
                      <a:pt x="1899" y="26"/>
                      <a:pt x="1899" y="25"/>
                    </a:cubicBezTo>
                    <a:cubicBezTo>
                      <a:pt x="1899" y="25"/>
                      <a:pt x="1899" y="25"/>
                      <a:pt x="1899" y="25"/>
                    </a:cubicBezTo>
                    <a:cubicBezTo>
                      <a:pt x="1899" y="25"/>
                      <a:pt x="1899" y="25"/>
                      <a:pt x="1899" y="24"/>
                    </a:cubicBezTo>
                    <a:cubicBezTo>
                      <a:pt x="1899" y="24"/>
                      <a:pt x="1899" y="24"/>
                      <a:pt x="1899" y="24"/>
                    </a:cubicBezTo>
                    <a:cubicBezTo>
                      <a:pt x="1899" y="24"/>
                      <a:pt x="1899" y="23"/>
                      <a:pt x="1899" y="23"/>
                    </a:cubicBezTo>
                    <a:cubicBezTo>
                      <a:pt x="1899" y="23"/>
                      <a:pt x="1899" y="23"/>
                      <a:pt x="1899" y="23"/>
                    </a:cubicBezTo>
                    <a:cubicBezTo>
                      <a:pt x="1899" y="23"/>
                      <a:pt x="1899" y="22"/>
                      <a:pt x="1899" y="22"/>
                    </a:cubicBezTo>
                    <a:cubicBezTo>
                      <a:pt x="1899" y="22"/>
                      <a:pt x="1899" y="22"/>
                      <a:pt x="1899" y="22"/>
                    </a:cubicBezTo>
                    <a:cubicBezTo>
                      <a:pt x="1899" y="22"/>
                      <a:pt x="1899" y="21"/>
                      <a:pt x="1899" y="21"/>
                    </a:cubicBezTo>
                    <a:cubicBezTo>
                      <a:pt x="1899" y="21"/>
                      <a:pt x="1899" y="21"/>
                      <a:pt x="1899" y="21"/>
                    </a:cubicBezTo>
                    <a:cubicBezTo>
                      <a:pt x="1899" y="21"/>
                      <a:pt x="1899" y="20"/>
                      <a:pt x="1899" y="20"/>
                    </a:cubicBezTo>
                    <a:cubicBezTo>
                      <a:pt x="1899" y="20"/>
                      <a:pt x="1899" y="20"/>
                      <a:pt x="1899" y="20"/>
                    </a:cubicBezTo>
                    <a:cubicBezTo>
                      <a:pt x="1899" y="19"/>
                      <a:pt x="1899" y="19"/>
                      <a:pt x="1899" y="19"/>
                    </a:cubicBezTo>
                    <a:cubicBezTo>
                      <a:pt x="1899" y="19"/>
                      <a:pt x="1899" y="19"/>
                      <a:pt x="1899" y="19"/>
                    </a:cubicBezTo>
                    <a:cubicBezTo>
                      <a:pt x="1899" y="18"/>
                      <a:pt x="1899" y="18"/>
                      <a:pt x="1899" y="18"/>
                    </a:cubicBezTo>
                    <a:cubicBezTo>
                      <a:pt x="1899" y="18"/>
                      <a:pt x="1899" y="18"/>
                      <a:pt x="1899" y="18"/>
                    </a:cubicBezTo>
                    <a:cubicBezTo>
                      <a:pt x="1899" y="17"/>
                      <a:pt x="1899" y="17"/>
                      <a:pt x="1899" y="17"/>
                    </a:cubicBezTo>
                    <a:cubicBezTo>
                      <a:pt x="1899" y="17"/>
                      <a:pt x="1899" y="17"/>
                      <a:pt x="1899" y="16"/>
                    </a:cubicBezTo>
                    <a:cubicBezTo>
                      <a:pt x="1899" y="16"/>
                      <a:pt x="1899" y="16"/>
                      <a:pt x="1899" y="16"/>
                    </a:cubicBezTo>
                    <a:cubicBezTo>
                      <a:pt x="1899" y="16"/>
                      <a:pt x="1899" y="16"/>
                      <a:pt x="1899" y="15"/>
                    </a:cubicBezTo>
                    <a:cubicBezTo>
                      <a:pt x="1899" y="15"/>
                      <a:pt x="1899" y="15"/>
                      <a:pt x="1899" y="15"/>
                    </a:cubicBezTo>
                    <a:cubicBezTo>
                      <a:pt x="1899" y="15"/>
                      <a:pt x="1899" y="15"/>
                      <a:pt x="1899" y="14"/>
                    </a:cubicBezTo>
                    <a:cubicBezTo>
                      <a:pt x="1899" y="14"/>
                      <a:pt x="1899" y="14"/>
                      <a:pt x="1899" y="14"/>
                    </a:cubicBezTo>
                    <a:cubicBezTo>
                      <a:pt x="1899" y="14"/>
                      <a:pt x="1899" y="13"/>
                      <a:pt x="1899" y="13"/>
                    </a:cubicBezTo>
                    <a:cubicBezTo>
                      <a:pt x="1899" y="13"/>
                      <a:pt x="1899" y="13"/>
                      <a:pt x="1899" y="13"/>
                    </a:cubicBezTo>
                    <a:cubicBezTo>
                      <a:pt x="1899" y="13"/>
                      <a:pt x="1899" y="12"/>
                      <a:pt x="1899" y="12"/>
                    </a:cubicBezTo>
                    <a:cubicBezTo>
                      <a:pt x="1899" y="12"/>
                      <a:pt x="1899" y="12"/>
                      <a:pt x="1899" y="12"/>
                    </a:cubicBezTo>
                    <a:cubicBezTo>
                      <a:pt x="1899" y="12"/>
                      <a:pt x="1899" y="11"/>
                      <a:pt x="1899" y="11"/>
                    </a:cubicBezTo>
                    <a:cubicBezTo>
                      <a:pt x="1899" y="11"/>
                      <a:pt x="1899" y="11"/>
                      <a:pt x="1899" y="11"/>
                    </a:cubicBezTo>
                    <a:cubicBezTo>
                      <a:pt x="1899" y="11"/>
                      <a:pt x="1899" y="10"/>
                      <a:pt x="1899" y="10"/>
                    </a:cubicBezTo>
                    <a:cubicBezTo>
                      <a:pt x="1899" y="10"/>
                      <a:pt x="1899" y="10"/>
                      <a:pt x="1899" y="10"/>
                    </a:cubicBezTo>
                    <a:cubicBezTo>
                      <a:pt x="1899" y="9"/>
                      <a:pt x="1899" y="9"/>
                      <a:pt x="1899" y="9"/>
                    </a:cubicBezTo>
                    <a:cubicBezTo>
                      <a:pt x="1899" y="9"/>
                      <a:pt x="1899" y="9"/>
                      <a:pt x="1899" y="9"/>
                    </a:cubicBezTo>
                    <a:cubicBezTo>
                      <a:pt x="1899" y="8"/>
                      <a:pt x="1899" y="8"/>
                      <a:pt x="1899" y="8"/>
                    </a:cubicBezTo>
                    <a:cubicBezTo>
                      <a:pt x="1899" y="8"/>
                      <a:pt x="1899" y="8"/>
                      <a:pt x="1899" y="8"/>
                    </a:cubicBezTo>
                    <a:cubicBezTo>
                      <a:pt x="1899" y="7"/>
                      <a:pt x="1899" y="7"/>
                      <a:pt x="1899" y="7"/>
                    </a:cubicBezTo>
                    <a:cubicBezTo>
                      <a:pt x="1899" y="7"/>
                      <a:pt x="1899" y="7"/>
                      <a:pt x="1899" y="6"/>
                    </a:cubicBezTo>
                    <a:cubicBezTo>
                      <a:pt x="1899" y="6"/>
                      <a:pt x="1899" y="6"/>
                      <a:pt x="1899" y="6"/>
                    </a:cubicBezTo>
                    <a:cubicBezTo>
                      <a:pt x="1899" y="6"/>
                      <a:pt x="1899" y="6"/>
                      <a:pt x="1899" y="5"/>
                    </a:cubicBezTo>
                    <a:cubicBezTo>
                      <a:pt x="1899" y="5"/>
                      <a:pt x="1899" y="5"/>
                      <a:pt x="1899" y="5"/>
                    </a:cubicBezTo>
                    <a:cubicBezTo>
                      <a:pt x="1899" y="5"/>
                      <a:pt x="1899" y="5"/>
                      <a:pt x="1899" y="4"/>
                    </a:cubicBezTo>
                    <a:cubicBezTo>
                      <a:pt x="1899" y="4"/>
                      <a:pt x="1899" y="4"/>
                      <a:pt x="1899" y="4"/>
                    </a:cubicBezTo>
                    <a:cubicBezTo>
                      <a:pt x="1899" y="4"/>
                      <a:pt x="1899" y="3"/>
                      <a:pt x="1899" y="3"/>
                    </a:cubicBezTo>
                    <a:cubicBezTo>
                      <a:pt x="1899" y="3"/>
                      <a:pt x="1899" y="3"/>
                      <a:pt x="1899" y="3"/>
                    </a:cubicBezTo>
                    <a:cubicBezTo>
                      <a:pt x="1899" y="3"/>
                      <a:pt x="1899" y="2"/>
                      <a:pt x="1899" y="2"/>
                    </a:cubicBezTo>
                    <a:cubicBezTo>
                      <a:pt x="1899" y="2"/>
                      <a:pt x="1899" y="2"/>
                      <a:pt x="1899" y="2"/>
                    </a:cubicBezTo>
                    <a:cubicBezTo>
                      <a:pt x="1899" y="2"/>
                      <a:pt x="1899" y="1"/>
                      <a:pt x="1899" y="1"/>
                    </a:cubicBezTo>
                    <a:cubicBezTo>
                      <a:pt x="1899" y="1"/>
                      <a:pt x="1899" y="1"/>
                      <a:pt x="1899" y="1"/>
                    </a:cubicBezTo>
                    <a:cubicBezTo>
                      <a:pt x="1899" y="1"/>
                      <a:pt x="1899" y="0"/>
                      <a:pt x="1899" y="0"/>
                    </a:cubicBezTo>
                    <a:cubicBezTo>
                      <a:pt x="1899" y="0"/>
                      <a:pt x="1899" y="0"/>
                      <a:pt x="1899" y="0"/>
                    </a:cubicBezTo>
                    <a:cubicBezTo>
                      <a:pt x="1899" y="140"/>
                      <a:pt x="1806" y="281"/>
                      <a:pt x="1621" y="388"/>
                    </a:cubicBezTo>
                    <a:close/>
                  </a:path>
                </a:pathLst>
              </a:custGeom>
              <a:solidFill>
                <a:srgbClr val="9C94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89" name="ïṣļiḋè">
                <a:extLst>
                  <a:ext uri="{FF2B5EF4-FFF2-40B4-BE49-F238E27FC236}">
                    <a16:creationId xmlns:a16="http://schemas.microsoft.com/office/drawing/2014/main" id="{5DF9EF7D-B3A3-464A-9643-4449F61C2C3F}"/>
                  </a:ext>
                </a:extLst>
              </p:cNvPr>
              <p:cNvSpPr/>
              <p:nvPr/>
            </p:nvSpPr>
            <p:spPr bwMode="auto">
              <a:xfrm>
                <a:off x="1962" y="1552"/>
                <a:ext cx="3767" cy="2177"/>
              </a:xfrm>
              <a:custGeom>
                <a:avLst/>
                <a:gdLst>
                  <a:gd name="T0" fmla="*/ 1714 w 2084"/>
                  <a:gd name="T1" fmla="*/ 990 h 1204"/>
                  <a:gd name="T2" fmla="*/ 371 w 2084"/>
                  <a:gd name="T3" fmla="*/ 990 h 1204"/>
                  <a:gd name="T4" fmla="*/ 371 w 2084"/>
                  <a:gd name="T5" fmla="*/ 214 h 1204"/>
                  <a:gd name="T6" fmla="*/ 1714 w 2084"/>
                  <a:gd name="T7" fmla="*/ 214 h 1204"/>
                  <a:gd name="T8" fmla="*/ 1714 w 2084"/>
                  <a:gd name="T9" fmla="*/ 990 h 1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4" h="1204">
                    <a:moveTo>
                      <a:pt x="1714" y="990"/>
                    </a:moveTo>
                    <a:cubicBezTo>
                      <a:pt x="1343" y="1204"/>
                      <a:pt x="742" y="1204"/>
                      <a:pt x="371" y="990"/>
                    </a:cubicBezTo>
                    <a:cubicBezTo>
                      <a:pt x="0" y="776"/>
                      <a:pt x="0" y="428"/>
                      <a:pt x="371" y="214"/>
                    </a:cubicBezTo>
                    <a:cubicBezTo>
                      <a:pt x="742" y="0"/>
                      <a:pt x="1343" y="0"/>
                      <a:pt x="1714" y="214"/>
                    </a:cubicBezTo>
                    <a:cubicBezTo>
                      <a:pt x="2084" y="428"/>
                      <a:pt x="2084" y="776"/>
                      <a:pt x="1714" y="990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0" name="íšľiḓê">
                <a:extLst>
                  <a:ext uri="{FF2B5EF4-FFF2-40B4-BE49-F238E27FC236}">
                    <a16:creationId xmlns:a16="http://schemas.microsoft.com/office/drawing/2014/main" id="{7F49D987-EED8-4B4D-AC74-66CBB79C43C8}"/>
                  </a:ext>
                </a:extLst>
              </p:cNvPr>
              <p:cNvSpPr/>
              <p:nvPr/>
            </p:nvSpPr>
            <p:spPr bwMode="auto">
              <a:xfrm>
                <a:off x="2068" y="1639"/>
                <a:ext cx="3554" cy="2003"/>
              </a:xfrm>
              <a:custGeom>
                <a:avLst/>
                <a:gdLst>
                  <a:gd name="T0" fmla="*/ 1617 w 1966"/>
                  <a:gd name="T1" fmla="*/ 197 h 1108"/>
                  <a:gd name="T2" fmla="*/ 350 w 1966"/>
                  <a:gd name="T3" fmla="*/ 197 h 1108"/>
                  <a:gd name="T4" fmla="*/ 350 w 1966"/>
                  <a:gd name="T5" fmla="*/ 911 h 1108"/>
                  <a:gd name="T6" fmla="*/ 1617 w 1966"/>
                  <a:gd name="T7" fmla="*/ 911 h 1108"/>
                  <a:gd name="T8" fmla="*/ 1617 w 1966"/>
                  <a:gd name="T9" fmla="*/ 197 h 1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6" h="1108">
                    <a:moveTo>
                      <a:pt x="1617" y="197"/>
                    </a:moveTo>
                    <a:cubicBezTo>
                      <a:pt x="1267" y="0"/>
                      <a:pt x="700" y="1"/>
                      <a:pt x="350" y="197"/>
                    </a:cubicBezTo>
                    <a:cubicBezTo>
                      <a:pt x="0" y="394"/>
                      <a:pt x="0" y="714"/>
                      <a:pt x="350" y="911"/>
                    </a:cubicBezTo>
                    <a:cubicBezTo>
                      <a:pt x="700" y="1108"/>
                      <a:pt x="1267" y="1108"/>
                      <a:pt x="1617" y="911"/>
                    </a:cubicBezTo>
                    <a:cubicBezTo>
                      <a:pt x="1966" y="714"/>
                      <a:pt x="1966" y="394"/>
                      <a:pt x="1617" y="197"/>
                    </a:cubicBezTo>
                    <a:close/>
                  </a:path>
                </a:pathLst>
              </a:custGeom>
              <a:solidFill>
                <a:srgbClr val="F7F0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1" name="íṣļíḑê">
                <a:extLst>
                  <a:ext uri="{FF2B5EF4-FFF2-40B4-BE49-F238E27FC236}">
                    <a16:creationId xmlns:a16="http://schemas.microsoft.com/office/drawing/2014/main" id="{277066D7-E9DC-40E7-A2DF-F11BE95987A5}"/>
                  </a:ext>
                </a:extLst>
              </p:cNvPr>
              <p:cNvSpPr/>
              <p:nvPr/>
            </p:nvSpPr>
            <p:spPr bwMode="auto">
              <a:xfrm>
                <a:off x="3084" y="3109"/>
                <a:ext cx="1200" cy="472"/>
              </a:xfrm>
              <a:custGeom>
                <a:avLst/>
                <a:gdLst>
                  <a:gd name="T0" fmla="*/ 664 w 664"/>
                  <a:gd name="T1" fmla="*/ 226 h 261"/>
                  <a:gd name="T2" fmla="*/ 314 w 664"/>
                  <a:gd name="T3" fmla="*/ 0 h 261"/>
                  <a:gd name="T4" fmla="*/ 0 w 664"/>
                  <a:gd name="T5" fmla="*/ 186 h 261"/>
                  <a:gd name="T6" fmla="*/ 664 w 664"/>
                  <a:gd name="T7" fmla="*/ 22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4" h="261">
                    <a:moveTo>
                      <a:pt x="664" y="226"/>
                    </a:moveTo>
                    <a:cubicBezTo>
                      <a:pt x="314" y="0"/>
                      <a:pt x="314" y="0"/>
                      <a:pt x="314" y="0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05" y="248"/>
                      <a:pt x="444" y="261"/>
                      <a:pt x="664" y="226"/>
                    </a:cubicBez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2" name="íśḷiḓè">
                <a:extLst>
                  <a:ext uri="{FF2B5EF4-FFF2-40B4-BE49-F238E27FC236}">
                    <a16:creationId xmlns:a16="http://schemas.microsoft.com/office/drawing/2014/main" id="{910E43A3-BC9B-47B3-9E66-8A9FCED26215}"/>
                  </a:ext>
                </a:extLst>
              </p:cNvPr>
              <p:cNvSpPr/>
              <p:nvPr/>
            </p:nvSpPr>
            <p:spPr bwMode="auto">
              <a:xfrm>
                <a:off x="3469" y="3358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3 h 69"/>
                  <a:gd name="T6" fmla="*/ 98 w 119"/>
                  <a:gd name="T7" fmla="*/ 13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3"/>
                    </a:cubicBezTo>
                    <a:cubicBezTo>
                      <a:pt x="42" y="0"/>
                      <a:pt x="76" y="0"/>
                      <a:pt x="98" y="13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7C9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3" name="işľîďe">
                <a:extLst>
                  <a:ext uri="{FF2B5EF4-FFF2-40B4-BE49-F238E27FC236}">
                    <a16:creationId xmlns:a16="http://schemas.microsoft.com/office/drawing/2014/main" id="{6795D782-D88A-4691-9B2F-B641F8AD8847}"/>
                  </a:ext>
                </a:extLst>
              </p:cNvPr>
              <p:cNvSpPr/>
              <p:nvPr/>
            </p:nvSpPr>
            <p:spPr bwMode="auto">
              <a:xfrm>
                <a:off x="3822" y="3080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2"/>
                    </a:cubicBezTo>
                    <a:cubicBezTo>
                      <a:pt x="42" y="0"/>
                      <a:pt x="76" y="0"/>
                      <a:pt x="98" y="12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4" name="îṥḷïḋé">
                <a:extLst>
                  <a:ext uri="{FF2B5EF4-FFF2-40B4-BE49-F238E27FC236}">
                    <a16:creationId xmlns:a16="http://schemas.microsoft.com/office/drawing/2014/main" id="{A4ED6C80-0FF3-4685-A0BC-EF9D1B67FE4B}"/>
                  </a:ext>
                </a:extLst>
              </p:cNvPr>
              <p:cNvSpPr/>
              <p:nvPr/>
            </p:nvSpPr>
            <p:spPr bwMode="auto">
              <a:xfrm>
                <a:off x="5038" y="3042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3 h 69"/>
                  <a:gd name="T6" fmla="*/ 98 w 119"/>
                  <a:gd name="T7" fmla="*/ 13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3"/>
                    </a:cubicBezTo>
                    <a:cubicBezTo>
                      <a:pt x="42" y="0"/>
                      <a:pt x="76" y="0"/>
                      <a:pt x="98" y="13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5" name="iṣḻîḓé">
                <a:extLst>
                  <a:ext uri="{FF2B5EF4-FFF2-40B4-BE49-F238E27FC236}">
                    <a16:creationId xmlns:a16="http://schemas.microsoft.com/office/drawing/2014/main" id="{61F7C416-6DE4-4CF6-86D2-76EE425738E3}"/>
                  </a:ext>
                </a:extLst>
              </p:cNvPr>
              <p:cNvSpPr/>
              <p:nvPr/>
            </p:nvSpPr>
            <p:spPr bwMode="auto">
              <a:xfrm>
                <a:off x="4856" y="2062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7" y="69"/>
                      <a:pt x="42" y="69"/>
                      <a:pt x="21" y="57"/>
                    </a:cubicBezTo>
                    <a:cubicBezTo>
                      <a:pt x="0" y="44"/>
                      <a:pt x="0" y="25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5"/>
                      <a:pt x="119" y="44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6" name="iŝľïḍe">
                <a:extLst>
                  <a:ext uri="{FF2B5EF4-FFF2-40B4-BE49-F238E27FC236}">
                    <a16:creationId xmlns:a16="http://schemas.microsoft.com/office/drawing/2014/main" id="{53F723D7-2074-46DB-91DA-664D22996770}"/>
                  </a:ext>
                </a:extLst>
              </p:cNvPr>
              <p:cNvSpPr/>
              <p:nvPr/>
            </p:nvSpPr>
            <p:spPr bwMode="auto">
              <a:xfrm>
                <a:off x="2392" y="2205"/>
                <a:ext cx="215" cy="123"/>
              </a:xfrm>
              <a:custGeom>
                <a:avLst/>
                <a:gdLst>
                  <a:gd name="T0" fmla="*/ 98 w 119"/>
                  <a:gd name="T1" fmla="*/ 56 h 68"/>
                  <a:gd name="T2" fmla="*/ 21 w 119"/>
                  <a:gd name="T3" fmla="*/ 56 h 68"/>
                  <a:gd name="T4" fmla="*/ 21 w 119"/>
                  <a:gd name="T5" fmla="*/ 12 h 68"/>
                  <a:gd name="T6" fmla="*/ 98 w 119"/>
                  <a:gd name="T7" fmla="*/ 12 h 68"/>
                  <a:gd name="T8" fmla="*/ 98 w 119"/>
                  <a:gd name="T9" fmla="*/ 5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8">
                    <a:moveTo>
                      <a:pt x="98" y="56"/>
                    </a:moveTo>
                    <a:cubicBezTo>
                      <a:pt x="77" y="68"/>
                      <a:pt x="42" y="68"/>
                      <a:pt x="21" y="56"/>
                    </a:cubicBezTo>
                    <a:cubicBezTo>
                      <a:pt x="0" y="44"/>
                      <a:pt x="0" y="24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4"/>
                      <a:pt x="119" y="44"/>
                      <a:pt x="98" y="56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7" name="ïşḻíḍè">
                <a:extLst>
                  <a:ext uri="{FF2B5EF4-FFF2-40B4-BE49-F238E27FC236}">
                    <a16:creationId xmlns:a16="http://schemas.microsoft.com/office/drawing/2014/main" id="{31AA5690-12B1-46AA-BDD2-C0883E99985F}"/>
                  </a:ext>
                </a:extLst>
              </p:cNvPr>
              <p:cNvSpPr/>
              <p:nvPr/>
            </p:nvSpPr>
            <p:spPr bwMode="auto">
              <a:xfrm>
                <a:off x="2282" y="2047"/>
                <a:ext cx="2272" cy="1382"/>
              </a:xfrm>
              <a:custGeom>
                <a:avLst/>
                <a:gdLst>
                  <a:gd name="T0" fmla="*/ 0 w 1257"/>
                  <a:gd name="T1" fmla="*/ 459 h 764"/>
                  <a:gd name="T2" fmla="*/ 232 w 1257"/>
                  <a:gd name="T3" fmla="*/ 685 h 764"/>
                  <a:gd name="T4" fmla="*/ 413 w 1257"/>
                  <a:gd name="T5" fmla="*/ 764 h 764"/>
                  <a:gd name="T6" fmla="*/ 1257 w 1257"/>
                  <a:gd name="T7" fmla="*/ 269 h 764"/>
                  <a:gd name="T8" fmla="*/ 797 w 1257"/>
                  <a:gd name="T9" fmla="*/ 0 h 764"/>
                  <a:gd name="T10" fmla="*/ 0 w 1257"/>
                  <a:gd name="T11" fmla="*/ 459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7" h="764">
                    <a:moveTo>
                      <a:pt x="0" y="459"/>
                    </a:moveTo>
                    <a:cubicBezTo>
                      <a:pt x="39" y="541"/>
                      <a:pt x="116" y="620"/>
                      <a:pt x="232" y="685"/>
                    </a:cubicBezTo>
                    <a:cubicBezTo>
                      <a:pt x="287" y="716"/>
                      <a:pt x="348" y="742"/>
                      <a:pt x="413" y="764"/>
                    </a:cubicBezTo>
                    <a:cubicBezTo>
                      <a:pt x="1257" y="269"/>
                      <a:pt x="1257" y="269"/>
                      <a:pt x="1257" y="269"/>
                    </a:cubicBezTo>
                    <a:cubicBezTo>
                      <a:pt x="797" y="0"/>
                      <a:pt x="797" y="0"/>
                      <a:pt x="797" y="0"/>
                    </a:cubicBezTo>
                    <a:lnTo>
                      <a:pt x="0" y="459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8" name="îṧḻídè">
                <a:extLst>
                  <a:ext uri="{FF2B5EF4-FFF2-40B4-BE49-F238E27FC236}">
                    <a16:creationId xmlns:a16="http://schemas.microsoft.com/office/drawing/2014/main" id="{79C04E8B-65CC-4A36-8AF1-596124648755}"/>
                  </a:ext>
                </a:extLst>
              </p:cNvPr>
              <p:cNvSpPr/>
              <p:nvPr/>
            </p:nvSpPr>
            <p:spPr bwMode="auto">
              <a:xfrm>
                <a:off x="4640" y="2187"/>
                <a:ext cx="886" cy="783"/>
              </a:xfrm>
              <a:custGeom>
                <a:avLst/>
                <a:gdLst>
                  <a:gd name="T0" fmla="*/ 396 w 490"/>
                  <a:gd name="T1" fmla="*/ 433 h 433"/>
                  <a:gd name="T2" fmla="*/ 345 w 490"/>
                  <a:gd name="T3" fmla="*/ 7 h 433"/>
                  <a:gd name="T4" fmla="*/ 282 w 490"/>
                  <a:gd name="T5" fmla="*/ 12 h 433"/>
                  <a:gd name="T6" fmla="*/ 0 w 490"/>
                  <a:gd name="T7" fmla="*/ 193 h 433"/>
                  <a:gd name="T8" fmla="*/ 396 w 490"/>
                  <a:gd name="T9" fmla="*/ 433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0" h="433">
                    <a:moveTo>
                      <a:pt x="396" y="433"/>
                    </a:moveTo>
                    <a:cubicBezTo>
                      <a:pt x="490" y="295"/>
                      <a:pt x="473" y="139"/>
                      <a:pt x="345" y="7"/>
                    </a:cubicBezTo>
                    <a:cubicBezTo>
                      <a:pt x="310" y="0"/>
                      <a:pt x="282" y="12"/>
                      <a:pt x="282" y="12"/>
                    </a:cubicBezTo>
                    <a:cubicBezTo>
                      <a:pt x="0" y="193"/>
                      <a:pt x="0" y="193"/>
                      <a:pt x="0" y="193"/>
                    </a:cubicBezTo>
                    <a:lnTo>
                      <a:pt x="396" y="433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9" name="ïš1íḍe">
                <a:extLst>
                  <a:ext uri="{FF2B5EF4-FFF2-40B4-BE49-F238E27FC236}">
                    <a16:creationId xmlns:a16="http://schemas.microsoft.com/office/drawing/2014/main" id="{784AB9F1-7C59-4C85-BAB9-92A1248CFB6C}"/>
                  </a:ext>
                </a:extLst>
              </p:cNvPr>
              <p:cNvSpPr/>
              <p:nvPr/>
            </p:nvSpPr>
            <p:spPr bwMode="auto">
              <a:xfrm>
                <a:off x="2170" y="1673"/>
                <a:ext cx="3280" cy="1920"/>
              </a:xfrm>
              <a:custGeom>
                <a:avLst/>
                <a:gdLst>
                  <a:gd name="T0" fmla="*/ 1290 w 1815"/>
                  <a:gd name="T1" fmla="*/ 1042 h 1062"/>
                  <a:gd name="T2" fmla="*/ 864 w 1815"/>
                  <a:gd name="T3" fmla="*/ 795 h 1062"/>
                  <a:gd name="T4" fmla="*/ 1328 w 1815"/>
                  <a:gd name="T5" fmla="*/ 527 h 1062"/>
                  <a:gd name="T6" fmla="*/ 1773 w 1815"/>
                  <a:gd name="T7" fmla="*/ 784 h 1062"/>
                  <a:gd name="T8" fmla="*/ 1815 w 1815"/>
                  <a:gd name="T9" fmla="*/ 730 h 1062"/>
                  <a:gd name="T10" fmla="*/ 1396 w 1815"/>
                  <a:gd name="T11" fmla="*/ 488 h 1062"/>
                  <a:gd name="T12" fmla="*/ 1764 w 1815"/>
                  <a:gd name="T13" fmla="*/ 276 h 1062"/>
                  <a:gd name="T14" fmla="*/ 1703 w 1815"/>
                  <a:gd name="T15" fmla="*/ 218 h 1062"/>
                  <a:gd name="T16" fmla="*/ 1315 w 1815"/>
                  <a:gd name="T17" fmla="*/ 442 h 1062"/>
                  <a:gd name="T18" fmla="*/ 921 w 1815"/>
                  <a:gd name="T19" fmla="*/ 214 h 1062"/>
                  <a:gd name="T20" fmla="*/ 1256 w 1815"/>
                  <a:gd name="T21" fmla="*/ 21 h 1062"/>
                  <a:gd name="T22" fmla="*/ 1132 w 1815"/>
                  <a:gd name="T23" fmla="*/ 0 h 1062"/>
                  <a:gd name="T24" fmla="*/ 840 w 1815"/>
                  <a:gd name="T25" fmla="*/ 168 h 1062"/>
                  <a:gd name="T26" fmla="*/ 589 w 1815"/>
                  <a:gd name="T27" fmla="*/ 23 h 1062"/>
                  <a:gd name="T28" fmla="*/ 496 w 1815"/>
                  <a:gd name="T29" fmla="*/ 46 h 1062"/>
                  <a:gd name="T30" fmla="*/ 773 w 1815"/>
                  <a:gd name="T31" fmla="*/ 207 h 1062"/>
                  <a:gd name="T32" fmla="*/ 0 w 1815"/>
                  <a:gd name="T33" fmla="*/ 653 h 1062"/>
                  <a:gd name="T34" fmla="*/ 36 w 1815"/>
                  <a:gd name="T35" fmla="*/ 725 h 1062"/>
                  <a:gd name="T36" fmla="*/ 853 w 1815"/>
                  <a:gd name="T37" fmla="*/ 253 h 1062"/>
                  <a:gd name="T38" fmla="*/ 1248 w 1815"/>
                  <a:gd name="T39" fmla="*/ 481 h 1062"/>
                  <a:gd name="T40" fmla="*/ 379 w 1815"/>
                  <a:gd name="T41" fmla="*/ 983 h 1062"/>
                  <a:gd name="T42" fmla="*/ 478 w 1815"/>
                  <a:gd name="T43" fmla="*/ 1018 h 1062"/>
                  <a:gd name="T44" fmla="*/ 796 w 1815"/>
                  <a:gd name="T45" fmla="*/ 834 h 1062"/>
                  <a:gd name="T46" fmla="*/ 1190 w 1815"/>
                  <a:gd name="T47" fmla="*/ 1062 h 1062"/>
                  <a:gd name="T48" fmla="*/ 1290 w 1815"/>
                  <a:gd name="T49" fmla="*/ 1042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5" h="1062">
                    <a:moveTo>
                      <a:pt x="1290" y="1042"/>
                    </a:moveTo>
                    <a:cubicBezTo>
                      <a:pt x="864" y="795"/>
                      <a:pt x="864" y="795"/>
                      <a:pt x="864" y="795"/>
                    </a:cubicBezTo>
                    <a:cubicBezTo>
                      <a:pt x="1328" y="527"/>
                      <a:pt x="1328" y="527"/>
                      <a:pt x="1328" y="527"/>
                    </a:cubicBezTo>
                    <a:cubicBezTo>
                      <a:pt x="1773" y="784"/>
                      <a:pt x="1773" y="784"/>
                      <a:pt x="1773" y="784"/>
                    </a:cubicBezTo>
                    <a:cubicBezTo>
                      <a:pt x="1789" y="766"/>
                      <a:pt x="1803" y="749"/>
                      <a:pt x="1815" y="730"/>
                    </a:cubicBezTo>
                    <a:cubicBezTo>
                      <a:pt x="1396" y="488"/>
                      <a:pt x="1396" y="488"/>
                      <a:pt x="1396" y="488"/>
                    </a:cubicBezTo>
                    <a:cubicBezTo>
                      <a:pt x="1764" y="276"/>
                      <a:pt x="1764" y="276"/>
                      <a:pt x="1764" y="276"/>
                    </a:cubicBezTo>
                    <a:cubicBezTo>
                      <a:pt x="1746" y="256"/>
                      <a:pt x="1725" y="237"/>
                      <a:pt x="1703" y="218"/>
                    </a:cubicBezTo>
                    <a:cubicBezTo>
                      <a:pt x="1315" y="442"/>
                      <a:pt x="1315" y="442"/>
                      <a:pt x="1315" y="442"/>
                    </a:cubicBezTo>
                    <a:cubicBezTo>
                      <a:pt x="921" y="214"/>
                      <a:pt x="921" y="214"/>
                      <a:pt x="921" y="214"/>
                    </a:cubicBezTo>
                    <a:cubicBezTo>
                      <a:pt x="1256" y="21"/>
                      <a:pt x="1256" y="21"/>
                      <a:pt x="1256" y="21"/>
                    </a:cubicBezTo>
                    <a:cubicBezTo>
                      <a:pt x="1215" y="12"/>
                      <a:pt x="1174" y="5"/>
                      <a:pt x="1132" y="0"/>
                    </a:cubicBezTo>
                    <a:cubicBezTo>
                      <a:pt x="840" y="168"/>
                      <a:pt x="840" y="168"/>
                      <a:pt x="840" y="168"/>
                    </a:cubicBezTo>
                    <a:cubicBezTo>
                      <a:pt x="589" y="23"/>
                      <a:pt x="589" y="23"/>
                      <a:pt x="589" y="23"/>
                    </a:cubicBezTo>
                    <a:cubicBezTo>
                      <a:pt x="557" y="30"/>
                      <a:pt x="526" y="38"/>
                      <a:pt x="496" y="46"/>
                    </a:cubicBezTo>
                    <a:cubicBezTo>
                      <a:pt x="773" y="207"/>
                      <a:pt x="773" y="207"/>
                      <a:pt x="773" y="207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9" y="677"/>
                      <a:pt x="21" y="701"/>
                      <a:pt x="36" y="725"/>
                    </a:cubicBezTo>
                    <a:cubicBezTo>
                      <a:pt x="853" y="253"/>
                      <a:pt x="853" y="253"/>
                      <a:pt x="853" y="253"/>
                    </a:cubicBezTo>
                    <a:cubicBezTo>
                      <a:pt x="1248" y="481"/>
                      <a:pt x="1248" y="481"/>
                      <a:pt x="1248" y="481"/>
                    </a:cubicBezTo>
                    <a:cubicBezTo>
                      <a:pt x="379" y="983"/>
                      <a:pt x="379" y="983"/>
                      <a:pt x="379" y="983"/>
                    </a:cubicBezTo>
                    <a:cubicBezTo>
                      <a:pt x="411" y="996"/>
                      <a:pt x="444" y="1008"/>
                      <a:pt x="478" y="1018"/>
                    </a:cubicBezTo>
                    <a:cubicBezTo>
                      <a:pt x="796" y="834"/>
                      <a:pt x="796" y="834"/>
                      <a:pt x="796" y="834"/>
                    </a:cubicBezTo>
                    <a:cubicBezTo>
                      <a:pt x="1190" y="1062"/>
                      <a:pt x="1190" y="1062"/>
                      <a:pt x="1190" y="1062"/>
                    </a:cubicBezTo>
                    <a:cubicBezTo>
                      <a:pt x="1224" y="1056"/>
                      <a:pt x="1257" y="1050"/>
                      <a:pt x="1290" y="1042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0" name="iṣľïḋê">
                <a:extLst>
                  <a:ext uri="{FF2B5EF4-FFF2-40B4-BE49-F238E27FC236}">
                    <a16:creationId xmlns:a16="http://schemas.microsoft.com/office/drawing/2014/main" id="{CB35AB64-7BC1-404B-8DEE-FC564905B054}"/>
                  </a:ext>
                </a:extLst>
              </p:cNvPr>
              <p:cNvSpPr/>
              <p:nvPr/>
            </p:nvSpPr>
            <p:spPr bwMode="auto">
              <a:xfrm>
                <a:off x="3686" y="2393"/>
                <a:ext cx="423" cy="244"/>
              </a:xfrm>
              <a:custGeom>
                <a:avLst/>
                <a:gdLst>
                  <a:gd name="T0" fmla="*/ 192 w 234"/>
                  <a:gd name="T1" fmla="*/ 111 h 135"/>
                  <a:gd name="T2" fmla="*/ 41 w 234"/>
                  <a:gd name="T3" fmla="*/ 111 h 135"/>
                  <a:gd name="T4" fmla="*/ 41 w 234"/>
                  <a:gd name="T5" fmla="*/ 24 h 135"/>
                  <a:gd name="T6" fmla="*/ 192 w 234"/>
                  <a:gd name="T7" fmla="*/ 24 h 135"/>
                  <a:gd name="T8" fmla="*/ 192 w 234"/>
                  <a:gd name="T9" fmla="*/ 11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135">
                    <a:moveTo>
                      <a:pt x="192" y="111"/>
                    </a:moveTo>
                    <a:cubicBezTo>
                      <a:pt x="151" y="135"/>
                      <a:pt x="83" y="135"/>
                      <a:pt x="41" y="111"/>
                    </a:cubicBezTo>
                    <a:cubicBezTo>
                      <a:pt x="0" y="87"/>
                      <a:pt x="0" y="48"/>
                      <a:pt x="41" y="24"/>
                    </a:cubicBezTo>
                    <a:cubicBezTo>
                      <a:pt x="83" y="0"/>
                      <a:pt x="151" y="0"/>
                      <a:pt x="192" y="24"/>
                    </a:cubicBezTo>
                    <a:cubicBezTo>
                      <a:pt x="234" y="48"/>
                      <a:pt x="234" y="87"/>
                      <a:pt x="192" y="111"/>
                    </a:cubicBezTo>
                    <a:close/>
                  </a:path>
                </a:pathLst>
              </a:custGeom>
              <a:solidFill>
                <a:srgbClr val="7C9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1" name="ïšľiḓe">
                <a:extLst>
                  <a:ext uri="{FF2B5EF4-FFF2-40B4-BE49-F238E27FC236}">
                    <a16:creationId xmlns:a16="http://schemas.microsoft.com/office/drawing/2014/main" id="{DEBAD26B-C20F-4FA3-9C15-E0B3EB3BA847}"/>
                  </a:ext>
                </a:extLst>
              </p:cNvPr>
              <p:cNvSpPr/>
              <p:nvPr/>
            </p:nvSpPr>
            <p:spPr bwMode="auto">
              <a:xfrm>
                <a:off x="2609" y="2373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7" y="69"/>
                      <a:pt x="42" y="69"/>
                      <a:pt x="21" y="57"/>
                    </a:cubicBezTo>
                    <a:cubicBezTo>
                      <a:pt x="0" y="44"/>
                      <a:pt x="0" y="24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4"/>
                      <a:pt x="119" y="44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2" name="ïśľiḑê">
                <a:extLst>
                  <a:ext uri="{FF2B5EF4-FFF2-40B4-BE49-F238E27FC236}">
                    <a16:creationId xmlns:a16="http://schemas.microsoft.com/office/drawing/2014/main" id="{2900CE50-D733-4AEA-A238-2AACB04FC323}"/>
                  </a:ext>
                </a:extLst>
              </p:cNvPr>
              <p:cNvSpPr/>
              <p:nvPr/>
            </p:nvSpPr>
            <p:spPr bwMode="auto">
              <a:xfrm>
                <a:off x="4013" y="1753"/>
                <a:ext cx="828" cy="548"/>
              </a:xfrm>
              <a:custGeom>
                <a:avLst/>
                <a:gdLst>
                  <a:gd name="T0" fmla="*/ 0 w 828"/>
                  <a:gd name="T1" fmla="*/ 284 h 548"/>
                  <a:gd name="T2" fmla="*/ 456 w 828"/>
                  <a:gd name="T3" fmla="*/ 548 h 548"/>
                  <a:gd name="T4" fmla="*/ 828 w 828"/>
                  <a:gd name="T5" fmla="*/ 332 h 548"/>
                  <a:gd name="T6" fmla="*/ 828 w 828"/>
                  <a:gd name="T7" fmla="*/ 264 h 548"/>
                  <a:gd name="T8" fmla="*/ 373 w 828"/>
                  <a:gd name="T9" fmla="*/ 0 h 548"/>
                  <a:gd name="T10" fmla="*/ 0 w 828"/>
                  <a:gd name="T11" fmla="*/ 215 h 548"/>
                  <a:gd name="T12" fmla="*/ 0 w 828"/>
                  <a:gd name="T13" fmla="*/ 284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8" h="548">
                    <a:moveTo>
                      <a:pt x="0" y="284"/>
                    </a:moveTo>
                    <a:lnTo>
                      <a:pt x="456" y="548"/>
                    </a:lnTo>
                    <a:lnTo>
                      <a:pt x="828" y="332"/>
                    </a:lnTo>
                    <a:lnTo>
                      <a:pt x="828" y="264"/>
                    </a:lnTo>
                    <a:lnTo>
                      <a:pt x="373" y="0"/>
                    </a:lnTo>
                    <a:lnTo>
                      <a:pt x="0" y="215"/>
                    </a:lnTo>
                    <a:lnTo>
                      <a:pt x="0" y="284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3" name="íś1ídé">
                <a:extLst>
                  <a:ext uri="{FF2B5EF4-FFF2-40B4-BE49-F238E27FC236}">
                    <a16:creationId xmlns:a16="http://schemas.microsoft.com/office/drawing/2014/main" id="{3A7DCECE-EC53-45F3-9335-76191CD9BECF}"/>
                  </a:ext>
                </a:extLst>
              </p:cNvPr>
              <p:cNvSpPr/>
              <p:nvPr/>
            </p:nvSpPr>
            <p:spPr bwMode="auto">
              <a:xfrm>
                <a:off x="4469" y="2017"/>
                <a:ext cx="372" cy="284"/>
              </a:xfrm>
              <a:custGeom>
                <a:avLst/>
                <a:gdLst>
                  <a:gd name="T0" fmla="*/ 0 w 372"/>
                  <a:gd name="T1" fmla="*/ 284 h 284"/>
                  <a:gd name="T2" fmla="*/ 372 w 372"/>
                  <a:gd name="T3" fmla="*/ 68 h 284"/>
                  <a:gd name="T4" fmla="*/ 372 w 372"/>
                  <a:gd name="T5" fmla="*/ 0 h 284"/>
                  <a:gd name="T6" fmla="*/ 0 w 372"/>
                  <a:gd name="T7" fmla="*/ 215 h 284"/>
                  <a:gd name="T8" fmla="*/ 0 w 372"/>
                  <a:gd name="T9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2" h="284">
                    <a:moveTo>
                      <a:pt x="0" y="284"/>
                    </a:moveTo>
                    <a:lnTo>
                      <a:pt x="372" y="68"/>
                    </a:lnTo>
                    <a:lnTo>
                      <a:pt x="372" y="0"/>
                    </a:lnTo>
                    <a:lnTo>
                      <a:pt x="0" y="215"/>
                    </a:lnTo>
                    <a:lnTo>
                      <a:pt x="0" y="28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4" name="ïšļíḑê">
                <a:extLst>
                  <a:ext uri="{FF2B5EF4-FFF2-40B4-BE49-F238E27FC236}">
                    <a16:creationId xmlns:a16="http://schemas.microsoft.com/office/drawing/2014/main" id="{9CFFCBC5-2482-4DCF-B1A7-48343A6985B3}"/>
                  </a:ext>
                </a:extLst>
              </p:cNvPr>
              <p:cNvSpPr/>
              <p:nvPr/>
            </p:nvSpPr>
            <p:spPr bwMode="auto">
              <a:xfrm>
                <a:off x="4013" y="1753"/>
                <a:ext cx="828" cy="479"/>
              </a:xfrm>
              <a:custGeom>
                <a:avLst/>
                <a:gdLst>
                  <a:gd name="T0" fmla="*/ 456 w 828"/>
                  <a:gd name="T1" fmla="*/ 479 h 479"/>
                  <a:gd name="T2" fmla="*/ 0 w 828"/>
                  <a:gd name="T3" fmla="*/ 215 h 479"/>
                  <a:gd name="T4" fmla="*/ 373 w 828"/>
                  <a:gd name="T5" fmla="*/ 0 h 479"/>
                  <a:gd name="T6" fmla="*/ 828 w 828"/>
                  <a:gd name="T7" fmla="*/ 264 h 479"/>
                  <a:gd name="T8" fmla="*/ 456 w 828"/>
                  <a:gd name="T9" fmla="*/ 479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79">
                    <a:moveTo>
                      <a:pt x="456" y="479"/>
                    </a:moveTo>
                    <a:lnTo>
                      <a:pt x="0" y="215"/>
                    </a:lnTo>
                    <a:lnTo>
                      <a:pt x="373" y="0"/>
                    </a:lnTo>
                    <a:lnTo>
                      <a:pt x="828" y="264"/>
                    </a:lnTo>
                    <a:lnTo>
                      <a:pt x="456" y="47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5" name="îşlíḑê">
                <a:extLst>
                  <a:ext uri="{FF2B5EF4-FFF2-40B4-BE49-F238E27FC236}">
                    <a16:creationId xmlns:a16="http://schemas.microsoft.com/office/drawing/2014/main" id="{3D5DFD79-0EAA-4580-A61B-56911A50564C}"/>
                  </a:ext>
                </a:extLst>
              </p:cNvPr>
              <p:cNvSpPr/>
              <p:nvPr/>
            </p:nvSpPr>
            <p:spPr bwMode="auto">
              <a:xfrm>
                <a:off x="4082" y="1792"/>
                <a:ext cx="685" cy="396"/>
              </a:xfrm>
              <a:custGeom>
                <a:avLst/>
                <a:gdLst>
                  <a:gd name="T0" fmla="*/ 221 w 379"/>
                  <a:gd name="T1" fmla="*/ 217 h 219"/>
                  <a:gd name="T2" fmla="*/ 203 w 379"/>
                  <a:gd name="T3" fmla="*/ 217 h 219"/>
                  <a:gd name="T4" fmla="*/ 5 w 379"/>
                  <a:gd name="T5" fmla="*/ 102 h 219"/>
                  <a:gd name="T6" fmla="*/ 5 w 379"/>
                  <a:gd name="T7" fmla="*/ 91 h 219"/>
                  <a:gd name="T8" fmla="*/ 158 w 379"/>
                  <a:gd name="T9" fmla="*/ 3 h 219"/>
                  <a:gd name="T10" fmla="*/ 176 w 379"/>
                  <a:gd name="T11" fmla="*/ 3 h 219"/>
                  <a:gd name="T12" fmla="*/ 375 w 379"/>
                  <a:gd name="T13" fmla="*/ 118 h 219"/>
                  <a:gd name="T14" fmla="*/ 375 w 379"/>
                  <a:gd name="T15" fmla="*/ 128 h 219"/>
                  <a:gd name="T16" fmla="*/ 221 w 379"/>
                  <a:gd name="T17" fmla="*/ 217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9" h="219">
                    <a:moveTo>
                      <a:pt x="221" y="217"/>
                    </a:moveTo>
                    <a:cubicBezTo>
                      <a:pt x="216" y="219"/>
                      <a:pt x="208" y="219"/>
                      <a:pt x="203" y="217"/>
                    </a:cubicBezTo>
                    <a:cubicBezTo>
                      <a:pt x="5" y="102"/>
                      <a:pt x="5" y="102"/>
                      <a:pt x="5" y="102"/>
                    </a:cubicBezTo>
                    <a:cubicBezTo>
                      <a:pt x="0" y="99"/>
                      <a:pt x="0" y="94"/>
                      <a:pt x="5" y="91"/>
                    </a:cubicBezTo>
                    <a:cubicBezTo>
                      <a:pt x="158" y="3"/>
                      <a:pt x="158" y="3"/>
                      <a:pt x="158" y="3"/>
                    </a:cubicBezTo>
                    <a:cubicBezTo>
                      <a:pt x="163" y="0"/>
                      <a:pt x="171" y="0"/>
                      <a:pt x="176" y="3"/>
                    </a:cubicBezTo>
                    <a:cubicBezTo>
                      <a:pt x="375" y="118"/>
                      <a:pt x="375" y="118"/>
                      <a:pt x="375" y="118"/>
                    </a:cubicBezTo>
                    <a:cubicBezTo>
                      <a:pt x="379" y="121"/>
                      <a:pt x="379" y="125"/>
                      <a:pt x="375" y="128"/>
                    </a:cubicBezTo>
                    <a:lnTo>
                      <a:pt x="221" y="217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6" name="ïşḷïḑé">
                <a:extLst>
                  <a:ext uri="{FF2B5EF4-FFF2-40B4-BE49-F238E27FC236}">
                    <a16:creationId xmlns:a16="http://schemas.microsoft.com/office/drawing/2014/main" id="{26FC3827-0FCA-44F9-80E0-BA550554CD51}"/>
                  </a:ext>
                </a:extLst>
              </p:cNvPr>
              <p:cNvSpPr/>
              <p:nvPr/>
            </p:nvSpPr>
            <p:spPr bwMode="auto">
              <a:xfrm>
                <a:off x="4107" y="1483"/>
                <a:ext cx="358" cy="693"/>
              </a:xfrm>
              <a:custGeom>
                <a:avLst/>
                <a:gdLst>
                  <a:gd name="T0" fmla="*/ 358 w 358"/>
                  <a:gd name="T1" fmla="*/ 206 h 693"/>
                  <a:gd name="T2" fmla="*/ 0 w 358"/>
                  <a:gd name="T3" fmla="*/ 0 h 693"/>
                  <a:gd name="T4" fmla="*/ 0 w 358"/>
                  <a:gd name="T5" fmla="*/ 487 h 693"/>
                  <a:gd name="T6" fmla="*/ 358 w 358"/>
                  <a:gd name="T7" fmla="*/ 693 h 693"/>
                  <a:gd name="T8" fmla="*/ 358 w 358"/>
                  <a:gd name="T9" fmla="*/ 206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" h="693">
                    <a:moveTo>
                      <a:pt x="358" y="206"/>
                    </a:moveTo>
                    <a:lnTo>
                      <a:pt x="0" y="0"/>
                    </a:lnTo>
                    <a:lnTo>
                      <a:pt x="0" y="487"/>
                    </a:lnTo>
                    <a:lnTo>
                      <a:pt x="358" y="693"/>
                    </a:lnTo>
                    <a:lnTo>
                      <a:pt x="358" y="206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7" name="ïṥ1ïḍê">
                <a:extLst>
                  <a:ext uri="{FF2B5EF4-FFF2-40B4-BE49-F238E27FC236}">
                    <a16:creationId xmlns:a16="http://schemas.microsoft.com/office/drawing/2014/main" id="{6EE4A176-297A-41E0-BCF0-3A6AA89A12C1}"/>
                  </a:ext>
                </a:extLst>
              </p:cNvPr>
              <p:cNvSpPr/>
              <p:nvPr/>
            </p:nvSpPr>
            <p:spPr bwMode="auto">
              <a:xfrm>
                <a:off x="4465" y="1527"/>
                <a:ext cx="282" cy="649"/>
              </a:xfrm>
              <a:custGeom>
                <a:avLst/>
                <a:gdLst>
                  <a:gd name="T0" fmla="*/ 282 w 282"/>
                  <a:gd name="T1" fmla="*/ 0 h 649"/>
                  <a:gd name="T2" fmla="*/ 0 w 282"/>
                  <a:gd name="T3" fmla="*/ 162 h 649"/>
                  <a:gd name="T4" fmla="*/ 0 w 282"/>
                  <a:gd name="T5" fmla="*/ 649 h 649"/>
                  <a:gd name="T6" fmla="*/ 282 w 282"/>
                  <a:gd name="T7" fmla="*/ 486 h 649"/>
                  <a:gd name="T8" fmla="*/ 282 w 282"/>
                  <a:gd name="T9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649">
                    <a:moveTo>
                      <a:pt x="282" y="0"/>
                    </a:moveTo>
                    <a:lnTo>
                      <a:pt x="0" y="162"/>
                    </a:lnTo>
                    <a:lnTo>
                      <a:pt x="0" y="649"/>
                    </a:lnTo>
                    <a:lnTo>
                      <a:pt x="282" y="486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8" name="ïṣliďe">
                <a:extLst>
                  <a:ext uri="{FF2B5EF4-FFF2-40B4-BE49-F238E27FC236}">
                    <a16:creationId xmlns:a16="http://schemas.microsoft.com/office/drawing/2014/main" id="{D57A675A-E313-4F23-A03E-2AD5A4C548BA}"/>
                  </a:ext>
                </a:extLst>
              </p:cNvPr>
              <p:cNvSpPr/>
              <p:nvPr/>
            </p:nvSpPr>
            <p:spPr bwMode="auto">
              <a:xfrm>
                <a:off x="4622" y="1872"/>
                <a:ext cx="94" cy="186"/>
              </a:xfrm>
              <a:custGeom>
                <a:avLst/>
                <a:gdLst>
                  <a:gd name="T0" fmla="*/ 0 w 94"/>
                  <a:gd name="T1" fmla="*/ 56 h 186"/>
                  <a:gd name="T2" fmla="*/ 0 w 94"/>
                  <a:gd name="T3" fmla="*/ 186 h 186"/>
                  <a:gd name="T4" fmla="*/ 94 w 94"/>
                  <a:gd name="T5" fmla="*/ 132 h 186"/>
                  <a:gd name="T6" fmla="*/ 94 w 94"/>
                  <a:gd name="T7" fmla="*/ 0 h 186"/>
                  <a:gd name="T8" fmla="*/ 0 w 94"/>
                  <a:gd name="T9" fmla="*/ 5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86">
                    <a:moveTo>
                      <a:pt x="0" y="56"/>
                    </a:moveTo>
                    <a:lnTo>
                      <a:pt x="0" y="186"/>
                    </a:lnTo>
                    <a:lnTo>
                      <a:pt x="94" y="132"/>
                    </a:lnTo>
                    <a:lnTo>
                      <a:pt x="94" y="0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9" name="iŝľïdè">
                <a:extLst>
                  <a:ext uri="{FF2B5EF4-FFF2-40B4-BE49-F238E27FC236}">
                    <a16:creationId xmlns:a16="http://schemas.microsoft.com/office/drawing/2014/main" id="{009A9DE5-A179-4459-88E7-5510EAC02AEA}"/>
                  </a:ext>
                </a:extLst>
              </p:cNvPr>
              <p:cNvSpPr/>
              <p:nvPr/>
            </p:nvSpPr>
            <p:spPr bwMode="auto">
              <a:xfrm>
                <a:off x="4501" y="1935"/>
                <a:ext cx="107" cy="192"/>
              </a:xfrm>
              <a:custGeom>
                <a:avLst/>
                <a:gdLst>
                  <a:gd name="T0" fmla="*/ 107 w 107"/>
                  <a:gd name="T1" fmla="*/ 0 h 192"/>
                  <a:gd name="T2" fmla="*/ 0 w 107"/>
                  <a:gd name="T3" fmla="*/ 62 h 192"/>
                  <a:gd name="T4" fmla="*/ 0 w 107"/>
                  <a:gd name="T5" fmla="*/ 192 h 192"/>
                  <a:gd name="T6" fmla="*/ 107 w 107"/>
                  <a:gd name="T7" fmla="*/ 130 h 192"/>
                  <a:gd name="T8" fmla="*/ 107 w 107"/>
                  <a:gd name="T9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92">
                    <a:moveTo>
                      <a:pt x="107" y="0"/>
                    </a:moveTo>
                    <a:lnTo>
                      <a:pt x="0" y="62"/>
                    </a:lnTo>
                    <a:lnTo>
                      <a:pt x="0" y="192"/>
                    </a:lnTo>
                    <a:lnTo>
                      <a:pt x="107" y="13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0" name="íṥlîḑê">
                <a:extLst>
                  <a:ext uri="{FF2B5EF4-FFF2-40B4-BE49-F238E27FC236}">
                    <a16:creationId xmlns:a16="http://schemas.microsoft.com/office/drawing/2014/main" id="{9DAA98A8-BCC9-4B8D-85E7-49953E6FEBBE}"/>
                  </a:ext>
                </a:extLst>
              </p:cNvPr>
              <p:cNvSpPr/>
              <p:nvPr/>
            </p:nvSpPr>
            <p:spPr bwMode="auto">
              <a:xfrm>
                <a:off x="4653" y="1726"/>
                <a:ext cx="63" cy="160"/>
              </a:xfrm>
              <a:custGeom>
                <a:avLst/>
                <a:gdLst>
                  <a:gd name="T0" fmla="*/ 0 w 63"/>
                  <a:gd name="T1" fmla="*/ 160 h 160"/>
                  <a:gd name="T2" fmla="*/ 63 w 63"/>
                  <a:gd name="T3" fmla="*/ 123 h 160"/>
                  <a:gd name="T4" fmla="*/ 63 w 63"/>
                  <a:gd name="T5" fmla="*/ 0 h 160"/>
                  <a:gd name="T6" fmla="*/ 0 w 63"/>
                  <a:gd name="T7" fmla="*/ 38 h 160"/>
                  <a:gd name="T8" fmla="*/ 0 w 63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60">
                    <a:moveTo>
                      <a:pt x="0" y="160"/>
                    </a:moveTo>
                    <a:lnTo>
                      <a:pt x="63" y="123"/>
                    </a:lnTo>
                    <a:lnTo>
                      <a:pt x="63" y="0"/>
                    </a:lnTo>
                    <a:lnTo>
                      <a:pt x="0" y="38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1" name="ïṥļîḍé">
                <a:extLst>
                  <a:ext uri="{FF2B5EF4-FFF2-40B4-BE49-F238E27FC236}">
                    <a16:creationId xmlns:a16="http://schemas.microsoft.com/office/drawing/2014/main" id="{4E8293F0-7EA4-4A5B-88D3-88369F24CA04}"/>
                  </a:ext>
                </a:extLst>
              </p:cNvPr>
              <p:cNvSpPr/>
              <p:nvPr/>
            </p:nvSpPr>
            <p:spPr bwMode="auto">
              <a:xfrm>
                <a:off x="4575" y="1771"/>
                <a:ext cx="65" cy="161"/>
              </a:xfrm>
              <a:custGeom>
                <a:avLst/>
                <a:gdLst>
                  <a:gd name="T0" fmla="*/ 0 w 65"/>
                  <a:gd name="T1" fmla="*/ 161 h 161"/>
                  <a:gd name="T2" fmla="*/ 65 w 65"/>
                  <a:gd name="T3" fmla="*/ 123 h 161"/>
                  <a:gd name="T4" fmla="*/ 65 w 65"/>
                  <a:gd name="T5" fmla="*/ 0 h 161"/>
                  <a:gd name="T6" fmla="*/ 0 w 65"/>
                  <a:gd name="T7" fmla="*/ 38 h 161"/>
                  <a:gd name="T8" fmla="*/ 0 w 65"/>
                  <a:gd name="T9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61">
                    <a:moveTo>
                      <a:pt x="0" y="161"/>
                    </a:moveTo>
                    <a:lnTo>
                      <a:pt x="65" y="123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2" name="iṡḷîḑé">
                <a:extLst>
                  <a:ext uri="{FF2B5EF4-FFF2-40B4-BE49-F238E27FC236}">
                    <a16:creationId xmlns:a16="http://schemas.microsoft.com/office/drawing/2014/main" id="{F2DD1B2B-F4D3-4AA5-9456-0EC1A155B7A8}"/>
                  </a:ext>
                </a:extLst>
              </p:cNvPr>
              <p:cNvSpPr/>
              <p:nvPr/>
            </p:nvSpPr>
            <p:spPr bwMode="auto">
              <a:xfrm>
                <a:off x="4501" y="1816"/>
                <a:ext cx="62" cy="157"/>
              </a:xfrm>
              <a:custGeom>
                <a:avLst/>
                <a:gdLst>
                  <a:gd name="T0" fmla="*/ 0 w 62"/>
                  <a:gd name="T1" fmla="*/ 157 h 157"/>
                  <a:gd name="T2" fmla="*/ 62 w 62"/>
                  <a:gd name="T3" fmla="*/ 123 h 157"/>
                  <a:gd name="T4" fmla="*/ 62 w 62"/>
                  <a:gd name="T5" fmla="*/ 0 h 157"/>
                  <a:gd name="T6" fmla="*/ 0 w 62"/>
                  <a:gd name="T7" fmla="*/ 34 h 157"/>
                  <a:gd name="T8" fmla="*/ 0 w 62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157">
                    <a:moveTo>
                      <a:pt x="0" y="157"/>
                    </a:moveTo>
                    <a:lnTo>
                      <a:pt x="62" y="123"/>
                    </a:lnTo>
                    <a:lnTo>
                      <a:pt x="62" y="0"/>
                    </a:lnTo>
                    <a:lnTo>
                      <a:pt x="0" y="34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3" name="íSľïḍê">
                <a:extLst>
                  <a:ext uri="{FF2B5EF4-FFF2-40B4-BE49-F238E27FC236}">
                    <a16:creationId xmlns:a16="http://schemas.microsoft.com/office/drawing/2014/main" id="{0227D570-95D2-4EB3-84B8-47B9EB1C1499}"/>
                  </a:ext>
                </a:extLst>
              </p:cNvPr>
              <p:cNvSpPr/>
              <p:nvPr/>
            </p:nvSpPr>
            <p:spPr bwMode="auto">
              <a:xfrm>
                <a:off x="4613" y="1603"/>
                <a:ext cx="65" cy="161"/>
              </a:xfrm>
              <a:custGeom>
                <a:avLst/>
                <a:gdLst>
                  <a:gd name="T0" fmla="*/ 40 w 65"/>
                  <a:gd name="T1" fmla="*/ 139 h 161"/>
                  <a:gd name="T2" fmla="*/ 65 w 65"/>
                  <a:gd name="T3" fmla="*/ 123 h 161"/>
                  <a:gd name="T4" fmla="*/ 65 w 65"/>
                  <a:gd name="T5" fmla="*/ 72 h 161"/>
                  <a:gd name="T6" fmla="*/ 65 w 65"/>
                  <a:gd name="T7" fmla="*/ 0 h 161"/>
                  <a:gd name="T8" fmla="*/ 0 w 65"/>
                  <a:gd name="T9" fmla="*/ 38 h 161"/>
                  <a:gd name="T10" fmla="*/ 0 w 65"/>
                  <a:gd name="T11" fmla="*/ 161 h 161"/>
                  <a:gd name="T12" fmla="*/ 40 w 65"/>
                  <a:gd name="T13" fmla="*/ 139 h 161"/>
                  <a:gd name="T14" fmla="*/ 40 w 65"/>
                  <a:gd name="T15" fmla="*/ 139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161">
                    <a:moveTo>
                      <a:pt x="40" y="139"/>
                    </a:moveTo>
                    <a:lnTo>
                      <a:pt x="65" y="123"/>
                    </a:lnTo>
                    <a:lnTo>
                      <a:pt x="65" y="72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lnTo>
                      <a:pt x="40" y="139"/>
                    </a:lnTo>
                    <a:lnTo>
                      <a:pt x="40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4" name="îṩḻiḋê">
                <a:extLst>
                  <a:ext uri="{FF2B5EF4-FFF2-40B4-BE49-F238E27FC236}">
                    <a16:creationId xmlns:a16="http://schemas.microsoft.com/office/drawing/2014/main" id="{ED32F790-AB99-4049-A51C-60877A089319}"/>
                  </a:ext>
                </a:extLst>
              </p:cNvPr>
              <p:cNvSpPr/>
              <p:nvPr/>
            </p:nvSpPr>
            <p:spPr bwMode="auto">
              <a:xfrm>
                <a:off x="4536" y="1648"/>
                <a:ext cx="65" cy="161"/>
              </a:xfrm>
              <a:custGeom>
                <a:avLst/>
                <a:gdLst>
                  <a:gd name="T0" fmla="*/ 65 w 65"/>
                  <a:gd name="T1" fmla="*/ 72 h 161"/>
                  <a:gd name="T2" fmla="*/ 65 w 65"/>
                  <a:gd name="T3" fmla="*/ 0 h 161"/>
                  <a:gd name="T4" fmla="*/ 0 w 65"/>
                  <a:gd name="T5" fmla="*/ 38 h 161"/>
                  <a:gd name="T6" fmla="*/ 0 w 65"/>
                  <a:gd name="T7" fmla="*/ 161 h 161"/>
                  <a:gd name="T8" fmla="*/ 65 w 65"/>
                  <a:gd name="T9" fmla="*/ 123 h 161"/>
                  <a:gd name="T10" fmla="*/ 65 w 65"/>
                  <a:gd name="T11" fmla="*/ 72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61">
                    <a:moveTo>
                      <a:pt x="65" y="72"/>
                    </a:move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lnTo>
                      <a:pt x="65" y="123"/>
                    </a:lnTo>
                    <a:lnTo>
                      <a:pt x="65" y="72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5" name="íSḻíḍê">
                <a:extLst>
                  <a:ext uri="{FF2B5EF4-FFF2-40B4-BE49-F238E27FC236}">
                    <a16:creationId xmlns:a16="http://schemas.microsoft.com/office/drawing/2014/main" id="{5B538CE0-0FAE-43BD-BA4E-895676278755}"/>
                  </a:ext>
                </a:extLst>
              </p:cNvPr>
              <p:cNvSpPr/>
              <p:nvPr/>
            </p:nvSpPr>
            <p:spPr bwMode="auto">
              <a:xfrm>
                <a:off x="4691" y="1581"/>
                <a:ext cx="25" cy="137"/>
              </a:xfrm>
              <a:custGeom>
                <a:avLst/>
                <a:gdLst>
                  <a:gd name="T0" fmla="*/ 0 w 25"/>
                  <a:gd name="T1" fmla="*/ 14 h 137"/>
                  <a:gd name="T2" fmla="*/ 0 w 25"/>
                  <a:gd name="T3" fmla="*/ 137 h 137"/>
                  <a:gd name="T4" fmla="*/ 25 w 25"/>
                  <a:gd name="T5" fmla="*/ 123 h 137"/>
                  <a:gd name="T6" fmla="*/ 25 w 25"/>
                  <a:gd name="T7" fmla="*/ 0 h 137"/>
                  <a:gd name="T8" fmla="*/ 0 w 25"/>
                  <a:gd name="T9" fmla="*/ 1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7">
                    <a:moveTo>
                      <a:pt x="0" y="14"/>
                    </a:moveTo>
                    <a:lnTo>
                      <a:pt x="0" y="137"/>
                    </a:lnTo>
                    <a:lnTo>
                      <a:pt x="25" y="123"/>
                    </a:lnTo>
                    <a:lnTo>
                      <a:pt x="25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6" name="íś1íďê">
                <a:extLst>
                  <a:ext uri="{FF2B5EF4-FFF2-40B4-BE49-F238E27FC236}">
                    <a16:creationId xmlns:a16="http://schemas.microsoft.com/office/drawing/2014/main" id="{00E3551C-EE43-419D-A815-048D9A119C98}"/>
                  </a:ext>
                </a:extLst>
              </p:cNvPr>
              <p:cNvSpPr/>
              <p:nvPr/>
            </p:nvSpPr>
            <p:spPr bwMode="auto">
              <a:xfrm>
                <a:off x="4501" y="1693"/>
                <a:ext cx="24" cy="136"/>
              </a:xfrm>
              <a:custGeom>
                <a:avLst/>
                <a:gdLst>
                  <a:gd name="T0" fmla="*/ 24 w 24"/>
                  <a:gd name="T1" fmla="*/ 0 h 136"/>
                  <a:gd name="T2" fmla="*/ 0 w 24"/>
                  <a:gd name="T3" fmla="*/ 13 h 136"/>
                  <a:gd name="T4" fmla="*/ 0 w 24"/>
                  <a:gd name="T5" fmla="*/ 136 h 136"/>
                  <a:gd name="T6" fmla="*/ 24 w 24"/>
                  <a:gd name="T7" fmla="*/ 123 h 136"/>
                  <a:gd name="T8" fmla="*/ 24 w 2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6">
                    <a:moveTo>
                      <a:pt x="24" y="0"/>
                    </a:moveTo>
                    <a:lnTo>
                      <a:pt x="0" y="13"/>
                    </a:lnTo>
                    <a:lnTo>
                      <a:pt x="0" y="136"/>
                    </a:lnTo>
                    <a:lnTo>
                      <a:pt x="24" y="123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7" name="iṡlîdé">
                <a:extLst>
                  <a:ext uri="{FF2B5EF4-FFF2-40B4-BE49-F238E27FC236}">
                    <a16:creationId xmlns:a16="http://schemas.microsoft.com/office/drawing/2014/main" id="{6FD8F11A-0D74-476A-AA00-2A26403F4D98}"/>
                  </a:ext>
                </a:extLst>
              </p:cNvPr>
              <p:cNvSpPr/>
              <p:nvPr/>
            </p:nvSpPr>
            <p:spPr bwMode="auto">
              <a:xfrm>
                <a:off x="4286" y="1914"/>
                <a:ext cx="139" cy="209"/>
              </a:xfrm>
              <a:custGeom>
                <a:avLst/>
                <a:gdLst>
                  <a:gd name="T0" fmla="*/ 0 w 139"/>
                  <a:gd name="T1" fmla="*/ 130 h 209"/>
                  <a:gd name="T2" fmla="*/ 139 w 139"/>
                  <a:gd name="T3" fmla="*/ 209 h 209"/>
                  <a:gd name="T4" fmla="*/ 139 w 139"/>
                  <a:gd name="T5" fmla="*/ 79 h 209"/>
                  <a:gd name="T6" fmla="*/ 0 w 139"/>
                  <a:gd name="T7" fmla="*/ 0 h 209"/>
                  <a:gd name="T8" fmla="*/ 0 w 139"/>
                  <a:gd name="T9" fmla="*/ 13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209">
                    <a:moveTo>
                      <a:pt x="0" y="130"/>
                    </a:moveTo>
                    <a:lnTo>
                      <a:pt x="139" y="209"/>
                    </a:lnTo>
                    <a:lnTo>
                      <a:pt x="139" y="79"/>
                    </a:lnTo>
                    <a:lnTo>
                      <a:pt x="0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8" name="íṩ1ïḍe">
                <a:extLst>
                  <a:ext uri="{FF2B5EF4-FFF2-40B4-BE49-F238E27FC236}">
                    <a16:creationId xmlns:a16="http://schemas.microsoft.com/office/drawing/2014/main" id="{BDD61C2F-EE6B-465F-95E4-64CDA6986A33}"/>
                  </a:ext>
                </a:extLst>
              </p:cNvPr>
              <p:cNvSpPr/>
              <p:nvPr/>
            </p:nvSpPr>
            <p:spPr bwMode="auto">
              <a:xfrm>
                <a:off x="4142" y="1830"/>
                <a:ext cx="124" cy="201"/>
              </a:xfrm>
              <a:custGeom>
                <a:avLst/>
                <a:gdLst>
                  <a:gd name="T0" fmla="*/ 0 w 124"/>
                  <a:gd name="T1" fmla="*/ 131 h 201"/>
                  <a:gd name="T2" fmla="*/ 124 w 124"/>
                  <a:gd name="T3" fmla="*/ 201 h 201"/>
                  <a:gd name="T4" fmla="*/ 124 w 124"/>
                  <a:gd name="T5" fmla="*/ 71 h 201"/>
                  <a:gd name="T6" fmla="*/ 0 w 124"/>
                  <a:gd name="T7" fmla="*/ 0 h 201"/>
                  <a:gd name="T8" fmla="*/ 0 w 124"/>
                  <a:gd name="T9" fmla="*/ 13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01">
                    <a:moveTo>
                      <a:pt x="0" y="131"/>
                    </a:moveTo>
                    <a:lnTo>
                      <a:pt x="124" y="201"/>
                    </a:lnTo>
                    <a:lnTo>
                      <a:pt x="124" y="71"/>
                    </a:lnTo>
                    <a:lnTo>
                      <a:pt x="0" y="0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9" name="ïṣ1íďe">
                <a:extLst>
                  <a:ext uri="{FF2B5EF4-FFF2-40B4-BE49-F238E27FC236}">
                    <a16:creationId xmlns:a16="http://schemas.microsoft.com/office/drawing/2014/main" id="{B1964400-06C6-47F2-A015-0BBB9F594E01}"/>
                  </a:ext>
                </a:extLst>
              </p:cNvPr>
              <p:cNvSpPr/>
              <p:nvPr/>
            </p:nvSpPr>
            <p:spPr bwMode="auto">
              <a:xfrm>
                <a:off x="4142" y="1547"/>
                <a:ext cx="23" cy="132"/>
              </a:xfrm>
              <a:custGeom>
                <a:avLst/>
                <a:gdLst>
                  <a:gd name="T0" fmla="*/ 23 w 23"/>
                  <a:gd name="T1" fmla="*/ 14 h 132"/>
                  <a:gd name="T2" fmla="*/ 0 w 23"/>
                  <a:gd name="T3" fmla="*/ 0 h 132"/>
                  <a:gd name="T4" fmla="*/ 0 w 23"/>
                  <a:gd name="T5" fmla="*/ 117 h 132"/>
                  <a:gd name="T6" fmla="*/ 23 w 23"/>
                  <a:gd name="T7" fmla="*/ 132 h 132"/>
                  <a:gd name="T8" fmla="*/ 23 w 23"/>
                  <a:gd name="T9" fmla="*/ 1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2">
                    <a:moveTo>
                      <a:pt x="23" y="14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23" y="132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0" name="ïṣlîḋè">
                <a:extLst>
                  <a:ext uri="{FF2B5EF4-FFF2-40B4-BE49-F238E27FC236}">
                    <a16:creationId xmlns:a16="http://schemas.microsoft.com/office/drawing/2014/main" id="{8FF16779-CDB5-40E0-80BD-6D0BA9C0A8E9}"/>
                  </a:ext>
                </a:extLst>
              </p:cNvPr>
              <p:cNvSpPr/>
              <p:nvPr/>
            </p:nvSpPr>
            <p:spPr bwMode="auto">
              <a:xfrm>
                <a:off x="4402" y="1693"/>
                <a:ext cx="25" cy="132"/>
              </a:xfrm>
              <a:custGeom>
                <a:avLst/>
                <a:gdLst>
                  <a:gd name="T0" fmla="*/ 0 w 25"/>
                  <a:gd name="T1" fmla="*/ 0 h 132"/>
                  <a:gd name="T2" fmla="*/ 0 w 25"/>
                  <a:gd name="T3" fmla="*/ 118 h 132"/>
                  <a:gd name="T4" fmla="*/ 25 w 25"/>
                  <a:gd name="T5" fmla="*/ 132 h 132"/>
                  <a:gd name="T6" fmla="*/ 25 w 25"/>
                  <a:gd name="T7" fmla="*/ 14 h 132"/>
                  <a:gd name="T8" fmla="*/ 0 w 25"/>
                  <a:gd name="T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2">
                    <a:moveTo>
                      <a:pt x="0" y="0"/>
                    </a:moveTo>
                    <a:lnTo>
                      <a:pt x="0" y="118"/>
                    </a:lnTo>
                    <a:lnTo>
                      <a:pt x="25" y="132"/>
                    </a:lnTo>
                    <a:lnTo>
                      <a:pt x="25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1" name="îṧḻïḋè">
                <a:extLst>
                  <a:ext uri="{FF2B5EF4-FFF2-40B4-BE49-F238E27FC236}">
                    <a16:creationId xmlns:a16="http://schemas.microsoft.com/office/drawing/2014/main" id="{05C16D54-9EFC-46D2-AC9E-D6143912CAFF}"/>
                  </a:ext>
                </a:extLst>
              </p:cNvPr>
              <p:cNvSpPr/>
              <p:nvPr/>
            </p:nvSpPr>
            <p:spPr bwMode="auto">
              <a:xfrm>
                <a:off x="4178" y="1566"/>
                <a:ext cx="61" cy="154"/>
              </a:xfrm>
              <a:custGeom>
                <a:avLst/>
                <a:gdLst>
                  <a:gd name="T0" fmla="*/ 61 w 61"/>
                  <a:gd name="T1" fmla="*/ 37 h 154"/>
                  <a:gd name="T2" fmla="*/ 0 w 61"/>
                  <a:gd name="T3" fmla="*/ 0 h 154"/>
                  <a:gd name="T4" fmla="*/ 0 w 61"/>
                  <a:gd name="T5" fmla="*/ 118 h 154"/>
                  <a:gd name="T6" fmla="*/ 61 w 61"/>
                  <a:gd name="T7" fmla="*/ 154 h 154"/>
                  <a:gd name="T8" fmla="*/ 61 w 61"/>
                  <a:gd name="T9" fmla="*/ 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4">
                    <a:moveTo>
                      <a:pt x="61" y="37"/>
                    </a:moveTo>
                    <a:lnTo>
                      <a:pt x="0" y="0"/>
                    </a:lnTo>
                    <a:lnTo>
                      <a:pt x="0" y="118"/>
                    </a:lnTo>
                    <a:lnTo>
                      <a:pt x="61" y="154"/>
                    </a:lnTo>
                    <a:lnTo>
                      <a:pt x="61" y="37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2" name="î$1îḑe">
                <a:extLst>
                  <a:ext uri="{FF2B5EF4-FFF2-40B4-BE49-F238E27FC236}">
                    <a16:creationId xmlns:a16="http://schemas.microsoft.com/office/drawing/2014/main" id="{E70022F4-37DD-41A0-B9C9-44A289A0197B}"/>
                  </a:ext>
                </a:extLst>
              </p:cNvPr>
              <p:cNvSpPr/>
              <p:nvPr/>
            </p:nvSpPr>
            <p:spPr bwMode="auto">
              <a:xfrm>
                <a:off x="4328" y="1650"/>
                <a:ext cx="61" cy="153"/>
              </a:xfrm>
              <a:custGeom>
                <a:avLst/>
                <a:gdLst>
                  <a:gd name="T0" fmla="*/ 61 w 61"/>
                  <a:gd name="T1" fmla="*/ 36 h 153"/>
                  <a:gd name="T2" fmla="*/ 0 w 61"/>
                  <a:gd name="T3" fmla="*/ 0 h 153"/>
                  <a:gd name="T4" fmla="*/ 0 w 61"/>
                  <a:gd name="T5" fmla="*/ 117 h 153"/>
                  <a:gd name="T6" fmla="*/ 61 w 61"/>
                  <a:gd name="T7" fmla="*/ 153 h 153"/>
                  <a:gd name="T8" fmla="*/ 61 w 61"/>
                  <a:gd name="T9" fmla="*/ 36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3">
                    <a:moveTo>
                      <a:pt x="61" y="36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61" y="153"/>
                    </a:lnTo>
                    <a:lnTo>
                      <a:pt x="61" y="36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3" name="îSľíḓê">
                <a:extLst>
                  <a:ext uri="{FF2B5EF4-FFF2-40B4-BE49-F238E27FC236}">
                    <a16:creationId xmlns:a16="http://schemas.microsoft.com/office/drawing/2014/main" id="{2284AB2F-7896-494C-A7A1-276802C5C9E6}"/>
                  </a:ext>
                </a:extLst>
              </p:cNvPr>
              <p:cNvSpPr/>
              <p:nvPr/>
            </p:nvSpPr>
            <p:spPr bwMode="auto">
              <a:xfrm>
                <a:off x="4364" y="1811"/>
                <a:ext cx="63" cy="153"/>
              </a:xfrm>
              <a:custGeom>
                <a:avLst/>
                <a:gdLst>
                  <a:gd name="T0" fmla="*/ 0 w 63"/>
                  <a:gd name="T1" fmla="*/ 117 h 153"/>
                  <a:gd name="T2" fmla="*/ 63 w 63"/>
                  <a:gd name="T3" fmla="*/ 153 h 153"/>
                  <a:gd name="T4" fmla="*/ 63 w 63"/>
                  <a:gd name="T5" fmla="*/ 34 h 153"/>
                  <a:gd name="T6" fmla="*/ 0 w 63"/>
                  <a:gd name="T7" fmla="*/ 0 h 153"/>
                  <a:gd name="T8" fmla="*/ 0 w 63"/>
                  <a:gd name="T9" fmla="*/ 117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53">
                    <a:moveTo>
                      <a:pt x="0" y="117"/>
                    </a:moveTo>
                    <a:lnTo>
                      <a:pt x="63" y="153"/>
                    </a:lnTo>
                    <a:lnTo>
                      <a:pt x="63" y="34"/>
                    </a:lnTo>
                    <a:lnTo>
                      <a:pt x="0" y="0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4" name="ïṥḷïḍê">
                <a:extLst>
                  <a:ext uri="{FF2B5EF4-FFF2-40B4-BE49-F238E27FC236}">
                    <a16:creationId xmlns:a16="http://schemas.microsoft.com/office/drawing/2014/main" id="{8159C768-6FD3-404E-9420-EDFBA538F622}"/>
                  </a:ext>
                </a:extLst>
              </p:cNvPr>
              <p:cNvSpPr/>
              <p:nvPr/>
            </p:nvSpPr>
            <p:spPr bwMode="auto">
              <a:xfrm>
                <a:off x="4290" y="1767"/>
                <a:ext cx="63" cy="154"/>
              </a:xfrm>
              <a:custGeom>
                <a:avLst/>
                <a:gdLst>
                  <a:gd name="T0" fmla="*/ 0 w 63"/>
                  <a:gd name="T1" fmla="*/ 118 h 154"/>
                  <a:gd name="T2" fmla="*/ 63 w 63"/>
                  <a:gd name="T3" fmla="*/ 154 h 154"/>
                  <a:gd name="T4" fmla="*/ 63 w 63"/>
                  <a:gd name="T5" fmla="*/ 36 h 154"/>
                  <a:gd name="T6" fmla="*/ 0 w 63"/>
                  <a:gd name="T7" fmla="*/ 0 h 154"/>
                  <a:gd name="T8" fmla="*/ 0 w 63"/>
                  <a:gd name="T9" fmla="*/ 11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54">
                    <a:moveTo>
                      <a:pt x="0" y="118"/>
                    </a:moveTo>
                    <a:lnTo>
                      <a:pt x="63" y="154"/>
                    </a:lnTo>
                    <a:lnTo>
                      <a:pt x="63" y="36"/>
                    </a:lnTo>
                    <a:lnTo>
                      <a:pt x="0" y="0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5" name="ïşľïḍè">
                <a:extLst>
                  <a:ext uri="{FF2B5EF4-FFF2-40B4-BE49-F238E27FC236}">
                    <a16:creationId xmlns:a16="http://schemas.microsoft.com/office/drawing/2014/main" id="{71885DB2-52EC-4EB2-B212-7A1AF57BCF07}"/>
                  </a:ext>
                </a:extLst>
              </p:cNvPr>
              <p:cNvSpPr/>
              <p:nvPr/>
            </p:nvSpPr>
            <p:spPr bwMode="auto">
              <a:xfrm>
                <a:off x="4214" y="1726"/>
                <a:ext cx="65" cy="151"/>
              </a:xfrm>
              <a:custGeom>
                <a:avLst/>
                <a:gdLst>
                  <a:gd name="T0" fmla="*/ 0 w 65"/>
                  <a:gd name="T1" fmla="*/ 119 h 151"/>
                  <a:gd name="T2" fmla="*/ 65 w 65"/>
                  <a:gd name="T3" fmla="*/ 151 h 151"/>
                  <a:gd name="T4" fmla="*/ 65 w 65"/>
                  <a:gd name="T5" fmla="*/ 34 h 151"/>
                  <a:gd name="T6" fmla="*/ 0 w 65"/>
                  <a:gd name="T7" fmla="*/ 0 h 151"/>
                  <a:gd name="T8" fmla="*/ 0 w 65"/>
                  <a:gd name="T9" fmla="*/ 11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51">
                    <a:moveTo>
                      <a:pt x="0" y="119"/>
                    </a:moveTo>
                    <a:lnTo>
                      <a:pt x="65" y="151"/>
                    </a:lnTo>
                    <a:lnTo>
                      <a:pt x="65" y="34"/>
                    </a:lnTo>
                    <a:lnTo>
                      <a:pt x="0" y="0"/>
                    </a:lnTo>
                    <a:lnTo>
                      <a:pt x="0" y="119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6" name="îṥ1ïďè">
                <a:extLst>
                  <a:ext uri="{FF2B5EF4-FFF2-40B4-BE49-F238E27FC236}">
                    <a16:creationId xmlns:a16="http://schemas.microsoft.com/office/drawing/2014/main" id="{23BBB1AC-0284-43BA-9715-E581E377EED6}"/>
                  </a:ext>
                </a:extLst>
              </p:cNvPr>
              <p:cNvSpPr/>
              <p:nvPr/>
            </p:nvSpPr>
            <p:spPr bwMode="auto">
              <a:xfrm>
                <a:off x="4142" y="1686"/>
                <a:ext cx="61" cy="152"/>
              </a:xfrm>
              <a:custGeom>
                <a:avLst/>
                <a:gdLst>
                  <a:gd name="T0" fmla="*/ 61 w 61"/>
                  <a:gd name="T1" fmla="*/ 34 h 152"/>
                  <a:gd name="T2" fmla="*/ 0 w 61"/>
                  <a:gd name="T3" fmla="*/ 0 h 152"/>
                  <a:gd name="T4" fmla="*/ 0 w 61"/>
                  <a:gd name="T5" fmla="*/ 117 h 152"/>
                  <a:gd name="T6" fmla="*/ 61 w 61"/>
                  <a:gd name="T7" fmla="*/ 152 h 152"/>
                  <a:gd name="T8" fmla="*/ 61 w 61"/>
                  <a:gd name="T9" fmla="*/ 3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2">
                    <a:moveTo>
                      <a:pt x="61" y="34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61" y="152"/>
                    </a:lnTo>
                    <a:lnTo>
                      <a:pt x="61" y="3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7" name="îṣ1ïḋe">
                <a:extLst>
                  <a:ext uri="{FF2B5EF4-FFF2-40B4-BE49-F238E27FC236}">
                    <a16:creationId xmlns:a16="http://schemas.microsoft.com/office/drawing/2014/main" id="{5691784A-2695-4703-AC9E-BEC32CEFEAB8}"/>
                  </a:ext>
                </a:extLst>
              </p:cNvPr>
              <p:cNvSpPr/>
              <p:nvPr/>
            </p:nvSpPr>
            <p:spPr bwMode="auto">
              <a:xfrm>
                <a:off x="4254" y="1606"/>
                <a:ext cx="61" cy="154"/>
              </a:xfrm>
              <a:custGeom>
                <a:avLst/>
                <a:gdLst>
                  <a:gd name="T0" fmla="*/ 61 w 61"/>
                  <a:gd name="T1" fmla="*/ 36 h 154"/>
                  <a:gd name="T2" fmla="*/ 0 w 61"/>
                  <a:gd name="T3" fmla="*/ 0 h 154"/>
                  <a:gd name="T4" fmla="*/ 0 w 61"/>
                  <a:gd name="T5" fmla="*/ 120 h 154"/>
                  <a:gd name="T6" fmla="*/ 61 w 61"/>
                  <a:gd name="T7" fmla="*/ 154 h 154"/>
                  <a:gd name="T8" fmla="*/ 61 w 61"/>
                  <a:gd name="T9" fmla="*/ 3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4">
                    <a:moveTo>
                      <a:pt x="61" y="36"/>
                    </a:moveTo>
                    <a:lnTo>
                      <a:pt x="0" y="0"/>
                    </a:lnTo>
                    <a:lnTo>
                      <a:pt x="0" y="120"/>
                    </a:lnTo>
                    <a:lnTo>
                      <a:pt x="61" y="154"/>
                    </a:lnTo>
                    <a:lnTo>
                      <a:pt x="61" y="36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8" name="ïṩ1ïḑê">
                <a:extLst>
                  <a:ext uri="{FF2B5EF4-FFF2-40B4-BE49-F238E27FC236}">
                    <a16:creationId xmlns:a16="http://schemas.microsoft.com/office/drawing/2014/main" id="{48F26410-5EB5-45B5-B260-AC6B9852BB5E}"/>
                  </a:ext>
                </a:extLst>
              </p:cNvPr>
              <p:cNvSpPr/>
              <p:nvPr/>
            </p:nvSpPr>
            <p:spPr bwMode="auto">
              <a:xfrm>
                <a:off x="4107" y="1321"/>
                <a:ext cx="640" cy="368"/>
              </a:xfrm>
              <a:custGeom>
                <a:avLst/>
                <a:gdLst>
                  <a:gd name="T0" fmla="*/ 358 w 640"/>
                  <a:gd name="T1" fmla="*/ 368 h 368"/>
                  <a:gd name="T2" fmla="*/ 0 w 640"/>
                  <a:gd name="T3" fmla="*/ 162 h 368"/>
                  <a:gd name="T4" fmla="*/ 284 w 640"/>
                  <a:gd name="T5" fmla="*/ 0 h 368"/>
                  <a:gd name="T6" fmla="*/ 640 w 640"/>
                  <a:gd name="T7" fmla="*/ 206 h 368"/>
                  <a:gd name="T8" fmla="*/ 358 w 640"/>
                  <a:gd name="T9" fmla="*/ 368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0" h="368">
                    <a:moveTo>
                      <a:pt x="358" y="368"/>
                    </a:moveTo>
                    <a:lnTo>
                      <a:pt x="0" y="162"/>
                    </a:lnTo>
                    <a:lnTo>
                      <a:pt x="284" y="0"/>
                    </a:lnTo>
                    <a:lnTo>
                      <a:pt x="640" y="206"/>
                    </a:lnTo>
                    <a:lnTo>
                      <a:pt x="358" y="36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9" name="îṡḻíďé">
                <a:extLst>
                  <a:ext uri="{FF2B5EF4-FFF2-40B4-BE49-F238E27FC236}">
                    <a16:creationId xmlns:a16="http://schemas.microsoft.com/office/drawing/2014/main" id="{5F3B7B4C-485E-431C-9D55-F219EE10492C}"/>
                  </a:ext>
                </a:extLst>
              </p:cNvPr>
              <p:cNvSpPr/>
              <p:nvPr/>
            </p:nvSpPr>
            <p:spPr bwMode="auto">
              <a:xfrm>
                <a:off x="4174" y="1330"/>
                <a:ext cx="512" cy="329"/>
              </a:xfrm>
              <a:custGeom>
                <a:avLst/>
                <a:gdLst>
                  <a:gd name="T0" fmla="*/ 0 w 512"/>
                  <a:gd name="T1" fmla="*/ 157 h 329"/>
                  <a:gd name="T2" fmla="*/ 295 w 512"/>
                  <a:gd name="T3" fmla="*/ 329 h 329"/>
                  <a:gd name="T4" fmla="*/ 512 w 512"/>
                  <a:gd name="T5" fmla="*/ 204 h 329"/>
                  <a:gd name="T6" fmla="*/ 512 w 512"/>
                  <a:gd name="T7" fmla="*/ 171 h 329"/>
                  <a:gd name="T8" fmla="*/ 217 w 512"/>
                  <a:gd name="T9" fmla="*/ 0 h 329"/>
                  <a:gd name="T10" fmla="*/ 0 w 512"/>
                  <a:gd name="T11" fmla="*/ 124 h 329"/>
                  <a:gd name="T12" fmla="*/ 0 w 512"/>
                  <a:gd name="T13" fmla="*/ 15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2" h="329">
                    <a:moveTo>
                      <a:pt x="0" y="157"/>
                    </a:moveTo>
                    <a:lnTo>
                      <a:pt x="295" y="329"/>
                    </a:lnTo>
                    <a:lnTo>
                      <a:pt x="512" y="204"/>
                    </a:lnTo>
                    <a:lnTo>
                      <a:pt x="512" y="171"/>
                    </a:lnTo>
                    <a:lnTo>
                      <a:pt x="217" y="0"/>
                    </a:lnTo>
                    <a:lnTo>
                      <a:pt x="0" y="124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0" name="îṧľiďè">
                <a:extLst>
                  <a:ext uri="{FF2B5EF4-FFF2-40B4-BE49-F238E27FC236}">
                    <a16:creationId xmlns:a16="http://schemas.microsoft.com/office/drawing/2014/main" id="{DBFBF215-D62E-40E2-B918-FCE4F4B78868}"/>
                  </a:ext>
                </a:extLst>
              </p:cNvPr>
              <p:cNvSpPr/>
              <p:nvPr/>
            </p:nvSpPr>
            <p:spPr bwMode="auto">
              <a:xfrm>
                <a:off x="4469" y="1501"/>
                <a:ext cx="217" cy="158"/>
              </a:xfrm>
              <a:custGeom>
                <a:avLst/>
                <a:gdLst>
                  <a:gd name="T0" fmla="*/ 0 w 217"/>
                  <a:gd name="T1" fmla="*/ 158 h 158"/>
                  <a:gd name="T2" fmla="*/ 217 w 217"/>
                  <a:gd name="T3" fmla="*/ 33 h 158"/>
                  <a:gd name="T4" fmla="*/ 217 w 217"/>
                  <a:gd name="T5" fmla="*/ 0 h 158"/>
                  <a:gd name="T6" fmla="*/ 0 w 217"/>
                  <a:gd name="T7" fmla="*/ 125 h 158"/>
                  <a:gd name="T8" fmla="*/ 0 w 217"/>
                  <a:gd name="T9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8">
                    <a:moveTo>
                      <a:pt x="0" y="158"/>
                    </a:moveTo>
                    <a:lnTo>
                      <a:pt x="217" y="33"/>
                    </a:lnTo>
                    <a:lnTo>
                      <a:pt x="217" y="0"/>
                    </a:lnTo>
                    <a:lnTo>
                      <a:pt x="0" y="125"/>
                    </a:lnTo>
                    <a:lnTo>
                      <a:pt x="0" y="158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1" name="ïṣḷîḓe">
                <a:extLst>
                  <a:ext uri="{FF2B5EF4-FFF2-40B4-BE49-F238E27FC236}">
                    <a16:creationId xmlns:a16="http://schemas.microsoft.com/office/drawing/2014/main" id="{6493A866-867B-4562-8B46-D84186FD7BAF}"/>
                  </a:ext>
                </a:extLst>
              </p:cNvPr>
              <p:cNvSpPr/>
              <p:nvPr/>
            </p:nvSpPr>
            <p:spPr bwMode="auto">
              <a:xfrm>
                <a:off x="4174" y="1330"/>
                <a:ext cx="512" cy="296"/>
              </a:xfrm>
              <a:custGeom>
                <a:avLst/>
                <a:gdLst>
                  <a:gd name="T0" fmla="*/ 295 w 512"/>
                  <a:gd name="T1" fmla="*/ 296 h 296"/>
                  <a:gd name="T2" fmla="*/ 0 w 512"/>
                  <a:gd name="T3" fmla="*/ 124 h 296"/>
                  <a:gd name="T4" fmla="*/ 217 w 512"/>
                  <a:gd name="T5" fmla="*/ 0 h 296"/>
                  <a:gd name="T6" fmla="*/ 512 w 512"/>
                  <a:gd name="T7" fmla="*/ 171 h 296"/>
                  <a:gd name="T8" fmla="*/ 295 w 512"/>
                  <a:gd name="T9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2" h="296">
                    <a:moveTo>
                      <a:pt x="295" y="296"/>
                    </a:moveTo>
                    <a:lnTo>
                      <a:pt x="0" y="124"/>
                    </a:lnTo>
                    <a:lnTo>
                      <a:pt x="217" y="0"/>
                    </a:lnTo>
                    <a:lnTo>
                      <a:pt x="512" y="171"/>
                    </a:lnTo>
                    <a:lnTo>
                      <a:pt x="295" y="296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2" name="ïŝ1iḑe">
                <a:extLst>
                  <a:ext uri="{FF2B5EF4-FFF2-40B4-BE49-F238E27FC236}">
                    <a16:creationId xmlns:a16="http://schemas.microsoft.com/office/drawing/2014/main" id="{012D8728-1026-49BA-AB82-0C87FB2E911C}"/>
                  </a:ext>
                </a:extLst>
              </p:cNvPr>
              <p:cNvSpPr/>
              <p:nvPr/>
            </p:nvSpPr>
            <p:spPr bwMode="auto">
              <a:xfrm>
                <a:off x="4234" y="1279"/>
                <a:ext cx="397" cy="311"/>
              </a:xfrm>
              <a:custGeom>
                <a:avLst/>
                <a:gdLst>
                  <a:gd name="T0" fmla="*/ 0 w 397"/>
                  <a:gd name="T1" fmla="*/ 177 h 311"/>
                  <a:gd name="T2" fmla="*/ 229 w 397"/>
                  <a:gd name="T3" fmla="*/ 311 h 311"/>
                  <a:gd name="T4" fmla="*/ 397 w 397"/>
                  <a:gd name="T5" fmla="*/ 215 h 311"/>
                  <a:gd name="T6" fmla="*/ 397 w 397"/>
                  <a:gd name="T7" fmla="*/ 134 h 311"/>
                  <a:gd name="T8" fmla="*/ 168 w 397"/>
                  <a:gd name="T9" fmla="*/ 0 h 311"/>
                  <a:gd name="T10" fmla="*/ 0 w 397"/>
                  <a:gd name="T11" fmla="*/ 96 h 311"/>
                  <a:gd name="T12" fmla="*/ 0 w 397"/>
                  <a:gd name="T13" fmla="*/ 1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311">
                    <a:moveTo>
                      <a:pt x="0" y="177"/>
                    </a:moveTo>
                    <a:lnTo>
                      <a:pt x="229" y="311"/>
                    </a:lnTo>
                    <a:lnTo>
                      <a:pt x="397" y="215"/>
                    </a:lnTo>
                    <a:lnTo>
                      <a:pt x="397" y="134"/>
                    </a:lnTo>
                    <a:lnTo>
                      <a:pt x="168" y="0"/>
                    </a:lnTo>
                    <a:lnTo>
                      <a:pt x="0" y="96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3" name="îşlîdê">
                <a:extLst>
                  <a:ext uri="{FF2B5EF4-FFF2-40B4-BE49-F238E27FC236}">
                    <a16:creationId xmlns:a16="http://schemas.microsoft.com/office/drawing/2014/main" id="{69445BB2-57A7-4909-AEA2-027E3886DE29}"/>
                  </a:ext>
                </a:extLst>
              </p:cNvPr>
              <p:cNvSpPr/>
              <p:nvPr/>
            </p:nvSpPr>
            <p:spPr bwMode="auto">
              <a:xfrm>
                <a:off x="4463" y="1413"/>
                <a:ext cx="168" cy="177"/>
              </a:xfrm>
              <a:custGeom>
                <a:avLst/>
                <a:gdLst>
                  <a:gd name="T0" fmla="*/ 0 w 168"/>
                  <a:gd name="T1" fmla="*/ 177 h 177"/>
                  <a:gd name="T2" fmla="*/ 168 w 168"/>
                  <a:gd name="T3" fmla="*/ 81 h 177"/>
                  <a:gd name="T4" fmla="*/ 168 w 168"/>
                  <a:gd name="T5" fmla="*/ 0 h 177"/>
                  <a:gd name="T6" fmla="*/ 0 w 168"/>
                  <a:gd name="T7" fmla="*/ 96 h 177"/>
                  <a:gd name="T8" fmla="*/ 0 w 168"/>
                  <a:gd name="T9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77">
                    <a:moveTo>
                      <a:pt x="0" y="177"/>
                    </a:moveTo>
                    <a:lnTo>
                      <a:pt x="168" y="81"/>
                    </a:lnTo>
                    <a:lnTo>
                      <a:pt x="168" y="0"/>
                    </a:lnTo>
                    <a:lnTo>
                      <a:pt x="0" y="96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4" name="ïSľîḋe">
                <a:extLst>
                  <a:ext uri="{FF2B5EF4-FFF2-40B4-BE49-F238E27FC236}">
                    <a16:creationId xmlns:a16="http://schemas.microsoft.com/office/drawing/2014/main" id="{3E0CED9F-8E03-4659-B188-7205D1687BC2}"/>
                  </a:ext>
                </a:extLst>
              </p:cNvPr>
              <p:cNvSpPr/>
              <p:nvPr/>
            </p:nvSpPr>
            <p:spPr bwMode="auto">
              <a:xfrm>
                <a:off x="4234" y="1279"/>
                <a:ext cx="397" cy="230"/>
              </a:xfrm>
              <a:custGeom>
                <a:avLst/>
                <a:gdLst>
                  <a:gd name="T0" fmla="*/ 229 w 397"/>
                  <a:gd name="T1" fmla="*/ 230 h 230"/>
                  <a:gd name="T2" fmla="*/ 0 w 397"/>
                  <a:gd name="T3" fmla="*/ 96 h 230"/>
                  <a:gd name="T4" fmla="*/ 168 w 397"/>
                  <a:gd name="T5" fmla="*/ 0 h 230"/>
                  <a:gd name="T6" fmla="*/ 397 w 397"/>
                  <a:gd name="T7" fmla="*/ 134 h 230"/>
                  <a:gd name="T8" fmla="*/ 229 w 397"/>
                  <a:gd name="T9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" h="230">
                    <a:moveTo>
                      <a:pt x="229" y="230"/>
                    </a:moveTo>
                    <a:lnTo>
                      <a:pt x="0" y="96"/>
                    </a:lnTo>
                    <a:lnTo>
                      <a:pt x="168" y="0"/>
                    </a:lnTo>
                    <a:lnTo>
                      <a:pt x="397" y="134"/>
                    </a:lnTo>
                    <a:lnTo>
                      <a:pt x="229" y="23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5" name="í$ļîḋe">
                <a:extLst>
                  <a:ext uri="{FF2B5EF4-FFF2-40B4-BE49-F238E27FC236}">
                    <a16:creationId xmlns:a16="http://schemas.microsoft.com/office/drawing/2014/main" id="{31F6BE65-5DAD-46DF-8EA8-CF4BB784C3C7}"/>
                  </a:ext>
                </a:extLst>
              </p:cNvPr>
              <p:cNvSpPr/>
              <p:nvPr/>
            </p:nvSpPr>
            <p:spPr bwMode="auto">
              <a:xfrm>
                <a:off x="4304" y="1230"/>
                <a:ext cx="257" cy="235"/>
              </a:xfrm>
              <a:custGeom>
                <a:avLst/>
                <a:gdLst>
                  <a:gd name="T0" fmla="*/ 257 w 257"/>
                  <a:gd name="T1" fmla="*/ 174 h 235"/>
                  <a:gd name="T2" fmla="*/ 154 w 257"/>
                  <a:gd name="T3" fmla="*/ 235 h 235"/>
                  <a:gd name="T4" fmla="*/ 0 w 257"/>
                  <a:gd name="T5" fmla="*/ 148 h 235"/>
                  <a:gd name="T6" fmla="*/ 0 w 257"/>
                  <a:gd name="T7" fmla="*/ 60 h 235"/>
                  <a:gd name="T8" fmla="*/ 105 w 257"/>
                  <a:gd name="T9" fmla="*/ 0 h 235"/>
                  <a:gd name="T10" fmla="*/ 257 w 257"/>
                  <a:gd name="T11" fmla="*/ 87 h 235"/>
                  <a:gd name="T12" fmla="*/ 257 w 257"/>
                  <a:gd name="T13" fmla="*/ 17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7" h="235">
                    <a:moveTo>
                      <a:pt x="257" y="174"/>
                    </a:moveTo>
                    <a:lnTo>
                      <a:pt x="154" y="235"/>
                    </a:lnTo>
                    <a:lnTo>
                      <a:pt x="0" y="148"/>
                    </a:lnTo>
                    <a:lnTo>
                      <a:pt x="0" y="60"/>
                    </a:lnTo>
                    <a:lnTo>
                      <a:pt x="105" y="0"/>
                    </a:lnTo>
                    <a:lnTo>
                      <a:pt x="257" y="87"/>
                    </a:lnTo>
                    <a:lnTo>
                      <a:pt x="257" y="17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6" name="ïŝḷïďé">
                <a:extLst>
                  <a:ext uri="{FF2B5EF4-FFF2-40B4-BE49-F238E27FC236}">
                    <a16:creationId xmlns:a16="http://schemas.microsoft.com/office/drawing/2014/main" id="{72EBB407-ECEB-49C6-9E3E-91774D2C2C43}"/>
                  </a:ext>
                </a:extLst>
              </p:cNvPr>
              <p:cNvSpPr/>
              <p:nvPr/>
            </p:nvSpPr>
            <p:spPr bwMode="auto">
              <a:xfrm>
                <a:off x="4304" y="1290"/>
                <a:ext cx="154" cy="175"/>
              </a:xfrm>
              <a:custGeom>
                <a:avLst/>
                <a:gdLst>
                  <a:gd name="T0" fmla="*/ 154 w 154"/>
                  <a:gd name="T1" fmla="*/ 175 h 175"/>
                  <a:gd name="T2" fmla="*/ 0 w 154"/>
                  <a:gd name="T3" fmla="*/ 88 h 175"/>
                  <a:gd name="T4" fmla="*/ 0 w 154"/>
                  <a:gd name="T5" fmla="*/ 0 h 175"/>
                  <a:gd name="T6" fmla="*/ 154 w 154"/>
                  <a:gd name="T7" fmla="*/ 87 h 175"/>
                  <a:gd name="T8" fmla="*/ 154 w 154"/>
                  <a:gd name="T9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175">
                    <a:moveTo>
                      <a:pt x="154" y="175"/>
                    </a:moveTo>
                    <a:lnTo>
                      <a:pt x="0" y="88"/>
                    </a:lnTo>
                    <a:lnTo>
                      <a:pt x="0" y="0"/>
                    </a:lnTo>
                    <a:lnTo>
                      <a:pt x="154" y="87"/>
                    </a:lnTo>
                    <a:lnTo>
                      <a:pt x="154" y="175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7" name="í$ļïďê">
                <a:extLst>
                  <a:ext uri="{FF2B5EF4-FFF2-40B4-BE49-F238E27FC236}">
                    <a16:creationId xmlns:a16="http://schemas.microsoft.com/office/drawing/2014/main" id="{D6FF1F3B-51E0-4CAB-AC7D-03F7DD72B8C9}"/>
                  </a:ext>
                </a:extLst>
              </p:cNvPr>
              <p:cNvSpPr/>
              <p:nvPr/>
            </p:nvSpPr>
            <p:spPr bwMode="auto">
              <a:xfrm>
                <a:off x="4304" y="1230"/>
                <a:ext cx="257" cy="147"/>
              </a:xfrm>
              <a:custGeom>
                <a:avLst/>
                <a:gdLst>
                  <a:gd name="T0" fmla="*/ 154 w 257"/>
                  <a:gd name="T1" fmla="*/ 147 h 147"/>
                  <a:gd name="T2" fmla="*/ 257 w 257"/>
                  <a:gd name="T3" fmla="*/ 87 h 147"/>
                  <a:gd name="T4" fmla="*/ 105 w 257"/>
                  <a:gd name="T5" fmla="*/ 0 h 147"/>
                  <a:gd name="T6" fmla="*/ 0 w 257"/>
                  <a:gd name="T7" fmla="*/ 60 h 147"/>
                  <a:gd name="T8" fmla="*/ 154 w 257"/>
                  <a:gd name="T9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7" h="147">
                    <a:moveTo>
                      <a:pt x="154" y="147"/>
                    </a:moveTo>
                    <a:lnTo>
                      <a:pt x="257" y="87"/>
                    </a:lnTo>
                    <a:lnTo>
                      <a:pt x="105" y="0"/>
                    </a:lnTo>
                    <a:lnTo>
                      <a:pt x="0" y="60"/>
                    </a:lnTo>
                    <a:lnTo>
                      <a:pt x="154" y="147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8" name="îṥḷïďê">
                <a:extLst>
                  <a:ext uri="{FF2B5EF4-FFF2-40B4-BE49-F238E27FC236}">
                    <a16:creationId xmlns:a16="http://schemas.microsoft.com/office/drawing/2014/main" id="{C64926DE-C874-4F7C-8087-5D12E088EA34}"/>
                  </a:ext>
                </a:extLst>
              </p:cNvPr>
              <p:cNvSpPr/>
              <p:nvPr/>
            </p:nvSpPr>
            <p:spPr bwMode="auto">
              <a:xfrm>
                <a:off x="4355" y="1236"/>
                <a:ext cx="157" cy="117"/>
              </a:xfrm>
              <a:custGeom>
                <a:avLst/>
                <a:gdLst>
                  <a:gd name="T0" fmla="*/ 157 w 157"/>
                  <a:gd name="T1" fmla="*/ 79 h 117"/>
                  <a:gd name="T2" fmla="*/ 94 w 157"/>
                  <a:gd name="T3" fmla="*/ 117 h 117"/>
                  <a:gd name="T4" fmla="*/ 0 w 157"/>
                  <a:gd name="T5" fmla="*/ 63 h 117"/>
                  <a:gd name="T6" fmla="*/ 0 w 157"/>
                  <a:gd name="T7" fmla="*/ 36 h 117"/>
                  <a:gd name="T8" fmla="*/ 63 w 157"/>
                  <a:gd name="T9" fmla="*/ 0 h 117"/>
                  <a:gd name="T10" fmla="*/ 157 w 157"/>
                  <a:gd name="T11" fmla="*/ 52 h 117"/>
                  <a:gd name="T12" fmla="*/ 157 w 157"/>
                  <a:gd name="T13" fmla="*/ 7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117">
                    <a:moveTo>
                      <a:pt x="157" y="79"/>
                    </a:moveTo>
                    <a:lnTo>
                      <a:pt x="94" y="117"/>
                    </a:lnTo>
                    <a:lnTo>
                      <a:pt x="0" y="63"/>
                    </a:lnTo>
                    <a:lnTo>
                      <a:pt x="0" y="36"/>
                    </a:lnTo>
                    <a:lnTo>
                      <a:pt x="63" y="0"/>
                    </a:lnTo>
                    <a:lnTo>
                      <a:pt x="157" y="52"/>
                    </a:lnTo>
                    <a:lnTo>
                      <a:pt x="157" y="79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9" name="íSḷíḋê">
                <a:extLst>
                  <a:ext uri="{FF2B5EF4-FFF2-40B4-BE49-F238E27FC236}">
                    <a16:creationId xmlns:a16="http://schemas.microsoft.com/office/drawing/2014/main" id="{9B8069F5-D050-4462-8AC8-CDB039D42C01}"/>
                  </a:ext>
                </a:extLst>
              </p:cNvPr>
              <p:cNvSpPr/>
              <p:nvPr/>
            </p:nvSpPr>
            <p:spPr bwMode="auto">
              <a:xfrm>
                <a:off x="4355" y="1272"/>
                <a:ext cx="94" cy="81"/>
              </a:xfrm>
              <a:custGeom>
                <a:avLst/>
                <a:gdLst>
                  <a:gd name="T0" fmla="*/ 94 w 94"/>
                  <a:gd name="T1" fmla="*/ 81 h 81"/>
                  <a:gd name="T2" fmla="*/ 0 w 94"/>
                  <a:gd name="T3" fmla="*/ 27 h 81"/>
                  <a:gd name="T4" fmla="*/ 0 w 94"/>
                  <a:gd name="T5" fmla="*/ 0 h 81"/>
                  <a:gd name="T6" fmla="*/ 94 w 94"/>
                  <a:gd name="T7" fmla="*/ 54 h 81"/>
                  <a:gd name="T8" fmla="*/ 94 w 94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1">
                    <a:moveTo>
                      <a:pt x="94" y="81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4"/>
                    </a:lnTo>
                    <a:lnTo>
                      <a:pt x="94" y="81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0" name="iṡľîḋé">
                <a:extLst>
                  <a:ext uri="{FF2B5EF4-FFF2-40B4-BE49-F238E27FC236}">
                    <a16:creationId xmlns:a16="http://schemas.microsoft.com/office/drawing/2014/main" id="{8517EDC4-851F-4E53-A793-15E16446D67C}"/>
                  </a:ext>
                </a:extLst>
              </p:cNvPr>
              <p:cNvSpPr/>
              <p:nvPr/>
            </p:nvSpPr>
            <p:spPr bwMode="auto">
              <a:xfrm>
                <a:off x="4355" y="1236"/>
                <a:ext cx="157" cy="90"/>
              </a:xfrm>
              <a:custGeom>
                <a:avLst/>
                <a:gdLst>
                  <a:gd name="T0" fmla="*/ 94 w 157"/>
                  <a:gd name="T1" fmla="*/ 90 h 90"/>
                  <a:gd name="T2" fmla="*/ 157 w 157"/>
                  <a:gd name="T3" fmla="*/ 52 h 90"/>
                  <a:gd name="T4" fmla="*/ 63 w 157"/>
                  <a:gd name="T5" fmla="*/ 0 h 90"/>
                  <a:gd name="T6" fmla="*/ 0 w 157"/>
                  <a:gd name="T7" fmla="*/ 36 h 90"/>
                  <a:gd name="T8" fmla="*/ 94 w 157"/>
                  <a:gd name="T9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90">
                    <a:moveTo>
                      <a:pt x="94" y="90"/>
                    </a:moveTo>
                    <a:lnTo>
                      <a:pt x="157" y="52"/>
                    </a:lnTo>
                    <a:lnTo>
                      <a:pt x="63" y="0"/>
                    </a:lnTo>
                    <a:lnTo>
                      <a:pt x="0" y="36"/>
                    </a:lnTo>
                    <a:lnTo>
                      <a:pt x="94" y="9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1" name="íṩľiḋê">
                <a:extLst>
                  <a:ext uri="{FF2B5EF4-FFF2-40B4-BE49-F238E27FC236}">
                    <a16:creationId xmlns:a16="http://schemas.microsoft.com/office/drawing/2014/main" id="{1D25B955-E9BA-4AEA-86B8-31FC0CB12D24}"/>
                  </a:ext>
                </a:extLst>
              </p:cNvPr>
              <p:cNvSpPr/>
              <p:nvPr/>
            </p:nvSpPr>
            <p:spPr bwMode="auto">
              <a:xfrm>
                <a:off x="3321" y="1814"/>
                <a:ext cx="45" cy="176"/>
              </a:xfrm>
              <a:custGeom>
                <a:avLst/>
                <a:gdLst>
                  <a:gd name="T0" fmla="*/ 25 w 25"/>
                  <a:gd name="T1" fmla="*/ 85 h 97"/>
                  <a:gd name="T2" fmla="*/ 12 w 25"/>
                  <a:gd name="T3" fmla="*/ 97 h 97"/>
                  <a:gd name="T4" fmla="*/ 12 w 25"/>
                  <a:gd name="T5" fmla="*/ 97 h 97"/>
                  <a:gd name="T6" fmla="*/ 0 w 25"/>
                  <a:gd name="T7" fmla="*/ 85 h 97"/>
                  <a:gd name="T8" fmla="*/ 0 w 25"/>
                  <a:gd name="T9" fmla="*/ 13 h 97"/>
                  <a:gd name="T10" fmla="*/ 12 w 25"/>
                  <a:gd name="T11" fmla="*/ 0 h 97"/>
                  <a:gd name="T12" fmla="*/ 12 w 25"/>
                  <a:gd name="T13" fmla="*/ 0 h 97"/>
                  <a:gd name="T14" fmla="*/ 25 w 25"/>
                  <a:gd name="T15" fmla="*/ 13 h 97"/>
                  <a:gd name="T16" fmla="*/ 25 w 25"/>
                  <a:gd name="T17" fmla="*/ 8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97">
                    <a:moveTo>
                      <a:pt x="25" y="85"/>
                    </a:moveTo>
                    <a:cubicBezTo>
                      <a:pt x="25" y="92"/>
                      <a:pt x="19" y="97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6" y="97"/>
                      <a:pt x="0" y="92"/>
                      <a:pt x="0" y="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2" name="íšḻîḋê">
                <a:extLst>
                  <a:ext uri="{FF2B5EF4-FFF2-40B4-BE49-F238E27FC236}">
                    <a16:creationId xmlns:a16="http://schemas.microsoft.com/office/drawing/2014/main" id="{1654ACCA-4B39-4F8C-8774-6AC685E05438}"/>
                  </a:ext>
                </a:extLst>
              </p:cNvPr>
              <p:cNvSpPr/>
              <p:nvPr/>
            </p:nvSpPr>
            <p:spPr bwMode="auto">
              <a:xfrm>
                <a:off x="3321" y="1814"/>
                <a:ext cx="45" cy="114"/>
              </a:xfrm>
              <a:custGeom>
                <a:avLst/>
                <a:gdLst>
                  <a:gd name="T0" fmla="*/ 12 w 25"/>
                  <a:gd name="T1" fmla="*/ 63 h 63"/>
                  <a:gd name="T2" fmla="*/ 25 w 25"/>
                  <a:gd name="T3" fmla="*/ 56 h 63"/>
                  <a:gd name="T4" fmla="*/ 25 w 25"/>
                  <a:gd name="T5" fmla="*/ 13 h 63"/>
                  <a:gd name="T6" fmla="*/ 12 w 25"/>
                  <a:gd name="T7" fmla="*/ 0 h 63"/>
                  <a:gd name="T8" fmla="*/ 0 w 25"/>
                  <a:gd name="T9" fmla="*/ 13 h 63"/>
                  <a:gd name="T10" fmla="*/ 0 w 25"/>
                  <a:gd name="T11" fmla="*/ 56 h 63"/>
                  <a:gd name="T12" fmla="*/ 12 w 25"/>
                  <a:gd name="T1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3">
                    <a:moveTo>
                      <a:pt x="12" y="63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6"/>
                      <a:pt x="0" y="56"/>
                      <a:pt x="0" y="56"/>
                    </a:cubicBezTo>
                    <a:lnTo>
                      <a:pt x="12" y="63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3" name="íṧ1íḓé">
                <a:extLst>
                  <a:ext uri="{FF2B5EF4-FFF2-40B4-BE49-F238E27FC236}">
                    <a16:creationId xmlns:a16="http://schemas.microsoft.com/office/drawing/2014/main" id="{286EBA7B-8CE9-4DD7-9F5E-788AA9667DE9}"/>
                  </a:ext>
                </a:extLst>
              </p:cNvPr>
              <p:cNvSpPr/>
              <p:nvPr/>
            </p:nvSpPr>
            <p:spPr bwMode="auto">
              <a:xfrm>
                <a:off x="3232" y="1613"/>
                <a:ext cx="223" cy="292"/>
              </a:xfrm>
              <a:custGeom>
                <a:avLst/>
                <a:gdLst>
                  <a:gd name="T0" fmla="*/ 111 w 223"/>
                  <a:gd name="T1" fmla="*/ 292 h 292"/>
                  <a:gd name="T2" fmla="*/ 0 w 223"/>
                  <a:gd name="T3" fmla="*/ 228 h 292"/>
                  <a:gd name="T4" fmla="*/ 111 w 223"/>
                  <a:gd name="T5" fmla="*/ 0 h 292"/>
                  <a:gd name="T6" fmla="*/ 223 w 223"/>
                  <a:gd name="T7" fmla="*/ 228 h 292"/>
                  <a:gd name="T8" fmla="*/ 111 w 223"/>
                  <a:gd name="T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292">
                    <a:moveTo>
                      <a:pt x="111" y="292"/>
                    </a:moveTo>
                    <a:lnTo>
                      <a:pt x="0" y="228"/>
                    </a:lnTo>
                    <a:lnTo>
                      <a:pt x="111" y="0"/>
                    </a:lnTo>
                    <a:lnTo>
                      <a:pt x="223" y="228"/>
                    </a:lnTo>
                    <a:lnTo>
                      <a:pt x="111" y="2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4" name="íṣľîdè">
                <a:extLst>
                  <a:ext uri="{FF2B5EF4-FFF2-40B4-BE49-F238E27FC236}">
                    <a16:creationId xmlns:a16="http://schemas.microsoft.com/office/drawing/2014/main" id="{0A74357C-759D-43B3-BC58-E3268AEBE307}"/>
                  </a:ext>
                </a:extLst>
              </p:cNvPr>
              <p:cNvSpPr/>
              <p:nvPr/>
            </p:nvSpPr>
            <p:spPr bwMode="auto">
              <a:xfrm>
                <a:off x="3343" y="1613"/>
                <a:ext cx="112" cy="292"/>
              </a:xfrm>
              <a:custGeom>
                <a:avLst/>
                <a:gdLst>
                  <a:gd name="T0" fmla="*/ 0 w 112"/>
                  <a:gd name="T1" fmla="*/ 0 h 292"/>
                  <a:gd name="T2" fmla="*/ 112 w 112"/>
                  <a:gd name="T3" fmla="*/ 228 h 292"/>
                  <a:gd name="T4" fmla="*/ 0 w 112"/>
                  <a:gd name="T5" fmla="*/ 292 h 292"/>
                  <a:gd name="T6" fmla="*/ 0 w 112"/>
                  <a:gd name="T7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292">
                    <a:moveTo>
                      <a:pt x="0" y="0"/>
                    </a:moveTo>
                    <a:lnTo>
                      <a:pt x="112" y="228"/>
                    </a:lnTo>
                    <a:lnTo>
                      <a:pt x="0" y="2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5" name="íṥļïḓé">
                <a:extLst>
                  <a:ext uri="{FF2B5EF4-FFF2-40B4-BE49-F238E27FC236}">
                    <a16:creationId xmlns:a16="http://schemas.microsoft.com/office/drawing/2014/main" id="{EF115B42-2161-4289-BC53-5D31974AC97C}"/>
                  </a:ext>
                </a:extLst>
              </p:cNvPr>
              <p:cNvSpPr/>
              <p:nvPr/>
            </p:nvSpPr>
            <p:spPr bwMode="auto">
              <a:xfrm>
                <a:off x="4948" y="1957"/>
                <a:ext cx="45" cy="175"/>
              </a:xfrm>
              <a:custGeom>
                <a:avLst/>
                <a:gdLst>
                  <a:gd name="T0" fmla="*/ 25 w 25"/>
                  <a:gd name="T1" fmla="*/ 85 h 97"/>
                  <a:gd name="T2" fmla="*/ 12 w 25"/>
                  <a:gd name="T3" fmla="*/ 97 h 97"/>
                  <a:gd name="T4" fmla="*/ 12 w 25"/>
                  <a:gd name="T5" fmla="*/ 97 h 97"/>
                  <a:gd name="T6" fmla="*/ 0 w 25"/>
                  <a:gd name="T7" fmla="*/ 85 h 97"/>
                  <a:gd name="T8" fmla="*/ 0 w 25"/>
                  <a:gd name="T9" fmla="*/ 13 h 97"/>
                  <a:gd name="T10" fmla="*/ 12 w 25"/>
                  <a:gd name="T11" fmla="*/ 0 h 97"/>
                  <a:gd name="T12" fmla="*/ 12 w 25"/>
                  <a:gd name="T13" fmla="*/ 0 h 97"/>
                  <a:gd name="T14" fmla="*/ 25 w 25"/>
                  <a:gd name="T15" fmla="*/ 13 h 97"/>
                  <a:gd name="T16" fmla="*/ 25 w 25"/>
                  <a:gd name="T17" fmla="*/ 8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97">
                    <a:moveTo>
                      <a:pt x="25" y="85"/>
                    </a:moveTo>
                    <a:cubicBezTo>
                      <a:pt x="25" y="92"/>
                      <a:pt x="19" y="97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6" y="97"/>
                      <a:pt x="0" y="92"/>
                      <a:pt x="0" y="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6" name="iŝḻïḑè">
                <a:extLst>
                  <a:ext uri="{FF2B5EF4-FFF2-40B4-BE49-F238E27FC236}">
                    <a16:creationId xmlns:a16="http://schemas.microsoft.com/office/drawing/2014/main" id="{657FE049-219A-459A-8F6D-E187B520FB33}"/>
                  </a:ext>
                </a:extLst>
              </p:cNvPr>
              <p:cNvSpPr/>
              <p:nvPr/>
            </p:nvSpPr>
            <p:spPr bwMode="auto">
              <a:xfrm>
                <a:off x="4948" y="1957"/>
                <a:ext cx="45" cy="114"/>
              </a:xfrm>
              <a:custGeom>
                <a:avLst/>
                <a:gdLst>
                  <a:gd name="T0" fmla="*/ 12 w 25"/>
                  <a:gd name="T1" fmla="*/ 63 h 63"/>
                  <a:gd name="T2" fmla="*/ 25 w 25"/>
                  <a:gd name="T3" fmla="*/ 56 h 63"/>
                  <a:gd name="T4" fmla="*/ 25 w 25"/>
                  <a:gd name="T5" fmla="*/ 13 h 63"/>
                  <a:gd name="T6" fmla="*/ 12 w 25"/>
                  <a:gd name="T7" fmla="*/ 0 h 63"/>
                  <a:gd name="T8" fmla="*/ 0 w 25"/>
                  <a:gd name="T9" fmla="*/ 13 h 63"/>
                  <a:gd name="T10" fmla="*/ 0 w 25"/>
                  <a:gd name="T11" fmla="*/ 56 h 63"/>
                  <a:gd name="T12" fmla="*/ 12 w 25"/>
                  <a:gd name="T1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3">
                    <a:moveTo>
                      <a:pt x="12" y="63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6"/>
                      <a:pt x="0" y="56"/>
                      <a:pt x="0" y="56"/>
                    </a:cubicBezTo>
                    <a:lnTo>
                      <a:pt x="12" y="63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7" name="íŝľïḍê">
                <a:extLst>
                  <a:ext uri="{FF2B5EF4-FFF2-40B4-BE49-F238E27FC236}">
                    <a16:creationId xmlns:a16="http://schemas.microsoft.com/office/drawing/2014/main" id="{16244BCC-C3B2-47E5-AEE2-A2B770092689}"/>
                  </a:ext>
                </a:extLst>
              </p:cNvPr>
              <p:cNvSpPr/>
              <p:nvPr/>
            </p:nvSpPr>
            <p:spPr bwMode="auto">
              <a:xfrm>
                <a:off x="4859" y="1758"/>
                <a:ext cx="222" cy="289"/>
              </a:xfrm>
              <a:custGeom>
                <a:avLst/>
                <a:gdLst>
                  <a:gd name="T0" fmla="*/ 110 w 222"/>
                  <a:gd name="T1" fmla="*/ 289 h 289"/>
                  <a:gd name="T2" fmla="*/ 0 w 222"/>
                  <a:gd name="T3" fmla="*/ 226 h 289"/>
                  <a:gd name="T4" fmla="*/ 110 w 222"/>
                  <a:gd name="T5" fmla="*/ 0 h 289"/>
                  <a:gd name="T6" fmla="*/ 222 w 222"/>
                  <a:gd name="T7" fmla="*/ 226 h 289"/>
                  <a:gd name="T8" fmla="*/ 110 w 222"/>
                  <a:gd name="T9" fmla="*/ 289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89">
                    <a:moveTo>
                      <a:pt x="110" y="289"/>
                    </a:moveTo>
                    <a:lnTo>
                      <a:pt x="0" y="226"/>
                    </a:lnTo>
                    <a:lnTo>
                      <a:pt x="110" y="0"/>
                    </a:lnTo>
                    <a:lnTo>
                      <a:pt x="222" y="226"/>
                    </a:lnTo>
                    <a:lnTo>
                      <a:pt x="110" y="289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8" name="iŝḷïdè">
                <a:extLst>
                  <a:ext uri="{FF2B5EF4-FFF2-40B4-BE49-F238E27FC236}">
                    <a16:creationId xmlns:a16="http://schemas.microsoft.com/office/drawing/2014/main" id="{25ED0D20-BC5A-4449-8867-3BC6BD6343AE}"/>
                  </a:ext>
                </a:extLst>
              </p:cNvPr>
              <p:cNvSpPr/>
              <p:nvPr/>
            </p:nvSpPr>
            <p:spPr bwMode="auto">
              <a:xfrm>
                <a:off x="4969" y="1758"/>
                <a:ext cx="112" cy="289"/>
              </a:xfrm>
              <a:custGeom>
                <a:avLst/>
                <a:gdLst>
                  <a:gd name="T0" fmla="*/ 0 w 112"/>
                  <a:gd name="T1" fmla="*/ 0 h 289"/>
                  <a:gd name="T2" fmla="*/ 112 w 112"/>
                  <a:gd name="T3" fmla="*/ 226 h 289"/>
                  <a:gd name="T4" fmla="*/ 0 w 112"/>
                  <a:gd name="T5" fmla="*/ 289 h 289"/>
                  <a:gd name="T6" fmla="*/ 0 w 112"/>
                  <a:gd name="T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289">
                    <a:moveTo>
                      <a:pt x="0" y="0"/>
                    </a:moveTo>
                    <a:lnTo>
                      <a:pt x="112" y="226"/>
                    </a:lnTo>
                    <a:lnTo>
                      <a:pt x="0" y="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9" name="îṥļîḋé">
                <a:extLst>
                  <a:ext uri="{FF2B5EF4-FFF2-40B4-BE49-F238E27FC236}">
                    <a16:creationId xmlns:a16="http://schemas.microsoft.com/office/drawing/2014/main" id="{4CA3F077-2153-431D-A39A-3CFD60838957}"/>
                  </a:ext>
                </a:extLst>
              </p:cNvPr>
              <p:cNvSpPr/>
              <p:nvPr/>
            </p:nvSpPr>
            <p:spPr bwMode="auto">
              <a:xfrm>
                <a:off x="2546" y="1847"/>
                <a:ext cx="836" cy="539"/>
              </a:xfrm>
              <a:custGeom>
                <a:avLst/>
                <a:gdLst>
                  <a:gd name="T0" fmla="*/ 0 w 836"/>
                  <a:gd name="T1" fmla="*/ 345 h 539"/>
                  <a:gd name="T2" fmla="*/ 336 w 836"/>
                  <a:gd name="T3" fmla="*/ 539 h 539"/>
                  <a:gd name="T4" fmla="*/ 836 w 836"/>
                  <a:gd name="T5" fmla="*/ 249 h 539"/>
                  <a:gd name="T6" fmla="*/ 836 w 836"/>
                  <a:gd name="T7" fmla="*/ 193 h 539"/>
                  <a:gd name="T8" fmla="*/ 500 w 836"/>
                  <a:gd name="T9" fmla="*/ 0 h 539"/>
                  <a:gd name="T10" fmla="*/ 0 w 836"/>
                  <a:gd name="T11" fmla="*/ 289 h 539"/>
                  <a:gd name="T12" fmla="*/ 0 w 836"/>
                  <a:gd name="T13" fmla="*/ 345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6" h="539">
                    <a:moveTo>
                      <a:pt x="0" y="345"/>
                    </a:moveTo>
                    <a:lnTo>
                      <a:pt x="336" y="539"/>
                    </a:lnTo>
                    <a:lnTo>
                      <a:pt x="836" y="249"/>
                    </a:lnTo>
                    <a:lnTo>
                      <a:pt x="836" y="193"/>
                    </a:lnTo>
                    <a:lnTo>
                      <a:pt x="500" y="0"/>
                    </a:lnTo>
                    <a:lnTo>
                      <a:pt x="0" y="289"/>
                    </a:lnTo>
                    <a:lnTo>
                      <a:pt x="0" y="34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0" name="íšliḓé">
                <a:extLst>
                  <a:ext uri="{FF2B5EF4-FFF2-40B4-BE49-F238E27FC236}">
                    <a16:creationId xmlns:a16="http://schemas.microsoft.com/office/drawing/2014/main" id="{9F447F33-1953-4758-9DB1-86839544CBF2}"/>
                  </a:ext>
                </a:extLst>
              </p:cNvPr>
              <p:cNvSpPr/>
              <p:nvPr/>
            </p:nvSpPr>
            <p:spPr bwMode="auto">
              <a:xfrm>
                <a:off x="2546" y="1847"/>
                <a:ext cx="836" cy="482"/>
              </a:xfrm>
              <a:custGeom>
                <a:avLst/>
                <a:gdLst>
                  <a:gd name="T0" fmla="*/ 336 w 836"/>
                  <a:gd name="T1" fmla="*/ 482 h 482"/>
                  <a:gd name="T2" fmla="*/ 0 w 836"/>
                  <a:gd name="T3" fmla="*/ 289 h 482"/>
                  <a:gd name="T4" fmla="*/ 500 w 836"/>
                  <a:gd name="T5" fmla="*/ 0 h 482"/>
                  <a:gd name="T6" fmla="*/ 836 w 836"/>
                  <a:gd name="T7" fmla="*/ 193 h 482"/>
                  <a:gd name="T8" fmla="*/ 336 w 836"/>
                  <a:gd name="T9" fmla="*/ 48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6" h="482">
                    <a:moveTo>
                      <a:pt x="336" y="482"/>
                    </a:moveTo>
                    <a:lnTo>
                      <a:pt x="0" y="289"/>
                    </a:lnTo>
                    <a:lnTo>
                      <a:pt x="500" y="0"/>
                    </a:lnTo>
                    <a:lnTo>
                      <a:pt x="836" y="193"/>
                    </a:lnTo>
                    <a:lnTo>
                      <a:pt x="336" y="482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1" name="íṥ1íḍé">
                <a:extLst>
                  <a:ext uri="{FF2B5EF4-FFF2-40B4-BE49-F238E27FC236}">
                    <a16:creationId xmlns:a16="http://schemas.microsoft.com/office/drawing/2014/main" id="{FFCB2D5F-E091-4EFB-8ACB-76165882D130}"/>
                  </a:ext>
                </a:extLst>
              </p:cNvPr>
              <p:cNvSpPr/>
              <p:nvPr/>
            </p:nvSpPr>
            <p:spPr bwMode="auto">
              <a:xfrm>
                <a:off x="2614" y="1886"/>
                <a:ext cx="700" cy="404"/>
              </a:xfrm>
              <a:custGeom>
                <a:avLst/>
                <a:gdLst>
                  <a:gd name="T0" fmla="*/ 282 w 700"/>
                  <a:gd name="T1" fmla="*/ 404 h 404"/>
                  <a:gd name="T2" fmla="*/ 0 w 700"/>
                  <a:gd name="T3" fmla="*/ 241 h 404"/>
                  <a:gd name="T4" fmla="*/ 420 w 700"/>
                  <a:gd name="T5" fmla="*/ 0 h 404"/>
                  <a:gd name="T6" fmla="*/ 700 w 700"/>
                  <a:gd name="T7" fmla="*/ 163 h 404"/>
                  <a:gd name="T8" fmla="*/ 282 w 700"/>
                  <a:gd name="T9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0" h="404">
                    <a:moveTo>
                      <a:pt x="282" y="404"/>
                    </a:moveTo>
                    <a:lnTo>
                      <a:pt x="0" y="241"/>
                    </a:lnTo>
                    <a:lnTo>
                      <a:pt x="420" y="0"/>
                    </a:lnTo>
                    <a:lnTo>
                      <a:pt x="700" y="163"/>
                    </a:lnTo>
                    <a:lnTo>
                      <a:pt x="282" y="40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2" name="ïṡlîďe">
                <a:extLst>
                  <a:ext uri="{FF2B5EF4-FFF2-40B4-BE49-F238E27FC236}">
                    <a16:creationId xmlns:a16="http://schemas.microsoft.com/office/drawing/2014/main" id="{207C4235-2419-4976-B3B9-F9F8EED35B24}"/>
                  </a:ext>
                </a:extLst>
              </p:cNvPr>
              <p:cNvSpPr/>
              <p:nvPr/>
            </p:nvSpPr>
            <p:spPr bwMode="auto">
              <a:xfrm>
                <a:off x="2643" y="1049"/>
                <a:ext cx="259" cy="1228"/>
              </a:xfrm>
              <a:custGeom>
                <a:avLst/>
                <a:gdLst>
                  <a:gd name="T0" fmla="*/ 259 w 259"/>
                  <a:gd name="T1" fmla="*/ 150 h 1228"/>
                  <a:gd name="T2" fmla="*/ 0 w 259"/>
                  <a:gd name="T3" fmla="*/ 0 h 1228"/>
                  <a:gd name="T4" fmla="*/ 0 w 259"/>
                  <a:gd name="T5" fmla="*/ 1080 h 1228"/>
                  <a:gd name="T6" fmla="*/ 259 w 259"/>
                  <a:gd name="T7" fmla="*/ 1228 h 1228"/>
                  <a:gd name="T8" fmla="*/ 259 w 259"/>
                  <a:gd name="T9" fmla="*/ 15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9" h="1228">
                    <a:moveTo>
                      <a:pt x="259" y="150"/>
                    </a:moveTo>
                    <a:lnTo>
                      <a:pt x="0" y="0"/>
                    </a:lnTo>
                    <a:lnTo>
                      <a:pt x="0" y="1080"/>
                    </a:lnTo>
                    <a:lnTo>
                      <a:pt x="259" y="1228"/>
                    </a:lnTo>
                    <a:lnTo>
                      <a:pt x="259" y="15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3" name="íṥlíḑè">
                <a:extLst>
                  <a:ext uri="{FF2B5EF4-FFF2-40B4-BE49-F238E27FC236}">
                    <a16:creationId xmlns:a16="http://schemas.microsoft.com/office/drawing/2014/main" id="{FB66EF7B-D511-4B5C-B75B-DFFB22D20DCD}"/>
                  </a:ext>
                </a:extLst>
              </p:cNvPr>
              <p:cNvSpPr/>
              <p:nvPr/>
            </p:nvSpPr>
            <p:spPr bwMode="auto">
              <a:xfrm>
                <a:off x="2683" y="1143"/>
                <a:ext cx="181" cy="1042"/>
              </a:xfrm>
              <a:custGeom>
                <a:avLst/>
                <a:gdLst>
                  <a:gd name="T0" fmla="*/ 0 w 181"/>
                  <a:gd name="T1" fmla="*/ 939 h 1042"/>
                  <a:gd name="T2" fmla="*/ 181 w 181"/>
                  <a:gd name="T3" fmla="*/ 1042 h 1042"/>
                  <a:gd name="T4" fmla="*/ 181 w 181"/>
                  <a:gd name="T5" fmla="*/ 103 h 1042"/>
                  <a:gd name="T6" fmla="*/ 0 w 181"/>
                  <a:gd name="T7" fmla="*/ 0 h 1042"/>
                  <a:gd name="T8" fmla="*/ 0 w 181"/>
                  <a:gd name="T9" fmla="*/ 939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1042">
                    <a:moveTo>
                      <a:pt x="0" y="939"/>
                    </a:moveTo>
                    <a:lnTo>
                      <a:pt x="181" y="1042"/>
                    </a:lnTo>
                    <a:lnTo>
                      <a:pt x="181" y="103"/>
                    </a:lnTo>
                    <a:lnTo>
                      <a:pt x="0" y="0"/>
                    </a:lnTo>
                    <a:lnTo>
                      <a:pt x="0" y="939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4" name="íṡļide">
                <a:extLst>
                  <a:ext uri="{FF2B5EF4-FFF2-40B4-BE49-F238E27FC236}">
                    <a16:creationId xmlns:a16="http://schemas.microsoft.com/office/drawing/2014/main" id="{E15302A0-2D50-4880-B955-94752DC62404}"/>
                  </a:ext>
                </a:extLst>
              </p:cNvPr>
              <p:cNvSpPr/>
              <p:nvPr/>
            </p:nvSpPr>
            <p:spPr bwMode="auto">
              <a:xfrm>
                <a:off x="2643" y="829"/>
                <a:ext cx="642" cy="370"/>
              </a:xfrm>
              <a:custGeom>
                <a:avLst/>
                <a:gdLst>
                  <a:gd name="T0" fmla="*/ 259 w 642"/>
                  <a:gd name="T1" fmla="*/ 370 h 370"/>
                  <a:gd name="T2" fmla="*/ 0 w 642"/>
                  <a:gd name="T3" fmla="*/ 220 h 370"/>
                  <a:gd name="T4" fmla="*/ 383 w 642"/>
                  <a:gd name="T5" fmla="*/ 0 h 370"/>
                  <a:gd name="T6" fmla="*/ 642 w 642"/>
                  <a:gd name="T7" fmla="*/ 148 h 370"/>
                  <a:gd name="T8" fmla="*/ 259 w 642"/>
                  <a:gd name="T9" fmla="*/ 37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2" h="370">
                    <a:moveTo>
                      <a:pt x="259" y="370"/>
                    </a:moveTo>
                    <a:lnTo>
                      <a:pt x="0" y="220"/>
                    </a:lnTo>
                    <a:lnTo>
                      <a:pt x="383" y="0"/>
                    </a:lnTo>
                    <a:lnTo>
                      <a:pt x="642" y="148"/>
                    </a:lnTo>
                    <a:lnTo>
                      <a:pt x="259" y="37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5" name="iṥľíḓé">
                <a:extLst>
                  <a:ext uri="{FF2B5EF4-FFF2-40B4-BE49-F238E27FC236}">
                    <a16:creationId xmlns:a16="http://schemas.microsoft.com/office/drawing/2014/main" id="{4FFE4824-C659-475A-9689-DA53975D70D8}"/>
                  </a:ext>
                </a:extLst>
              </p:cNvPr>
              <p:cNvSpPr/>
              <p:nvPr/>
            </p:nvSpPr>
            <p:spPr bwMode="auto">
              <a:xfrm>
                <a:off x="2902" y="977"/>
                <a:ext cx="383" cy="1300"/>
              </a:xfrm>
              <a:custGeom>
                <a:avLst/>
                <a:gdLst>
                  <a:gd name="T0" fmla="*/ 0 w 383"/>
                  <a:gd name="T1" fmla="*/ 1300 h 1300"/>
                  <a:gd name="T2" fmla="*/ 383 w 383"/>
                  <a:gd name="T3" fmla="*/ 1079 h 1300"/>
                  <a:gd name="T4" fmla="*/ 383 w 383"/>
                  <a:gd name="T5" fmla="*/ 0 h 1300"/>
                  <a:gd name="T6" fmla="*/ 0 w 383"/>
                  <a:gd name="T7" fmla="*/ 222 h 1300"/>
                  <a:gd name="T8" fmla="*/ 0 w 383"/>
                  <a:gd name="T9" fmla="*/ 1300 h 1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300">
                    <a:moveTo>
                      <a:pt x="0" y="1300"/>
                    </a:moveTo>
                    <a:lnTo>
                      <a:pt x="383" y="1079"/>
                    </a:lnTo>
                    <a:lnTo>
                      <a:pt x="383" y="0"/>
                    </a:lnTo>
                    <a:lnTo>
                      <a:pt x="0" y="222"/>
                    </a:lnTo>
                    <a:lnTo>
                      <a:pt x="0" y="130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6" name="iṡ1ïḍê">
                <a:extLst>
                  <a:ext uri="{FF2B5EF4-FFF2-40B4-BE49-F238E27FC236}">
                    <a16:creationId xmlns:a16="http://schemas.microsoft.com/office/drawing/2014/main" id="{BB80C13B-F397-4F0B-8EAB-35BB49BBCC5D}"/>
                  </a:ext>
                </a:extLst>
              </p:cNvPr>
              <p:cNvSpPr/>
              <p:nvPr/>
            </p:nvSpPr>
            <p:spPr bwMode="auto">
              <a:xfrm>
                <a:off x="2952" y="1095"/>
                <a:ext cx="280" cy="1065"/>
              </a:xfrm>
              <a:custGeom>
                <a:avLst/>
                <a:gdLst>
                  <a:gd name="T0" fmla="*/ 0 w 280"/>
                  <a:gd name="T1" fmla="*/ 1065 h 1065"/>
                  <a:gd name="T2" fmla="*/ 280 w 280"/>
                  <a:gd name="T3" fmla="*/ 904 h 1065"/>
                  <a:gd name="T4" fmla="*/ 280 w 280"/>
                  <a:gd name="T5" fmla="*/ 0 h 1065"/>
                  <a:gd name="T6" fmla="*/ 0 w 280"/>
                  <a:gd name="T7" fmla="*/ 162 h 1065"/>
                  <a:gd name="T8" fmla="*/ 0 w 280"/>
                  <a:gd name="T9" fmla="*/ 1065 h 1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0" h="1065">
                    <a:moveTo>
                      <a:pt x="0" y="1065"/>
                    </a:moveTo>
                    <a:lnTo>
                      <a:pt x="280" y="904"/>
                    </a:lnTo>
                    <a:lnTo>
                      <a:pt x="280" y="0"/>
                    </a:lnTo>
                    <a:lnTo>
                      <a:pt x="0" y="162"/>
                    </a:lnTo>
                    <a:lnTo>
                      <a:pt x="0" y="1065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7" name="ïŝlídé">
                <a:extLst>
                  <a:ext uri="{FF2B5EF4-FFF2-40B4-BE49-F238E27FC236}">
                    <a16:creationId xmlns:a16="http://schemas.microsoft.com/office/drawing/2014/main" id="{4EB461EB-27BD-4806-8283-65B99D47E2B6}"/>
                  </a:ext>
                </a:extLst>
              </p:cNvPr>
              <p:cNvSpPr/>
              <p:nvPr/>
            </p:nvSpPr>
            <p:spPr bwMode="auto">
              <a:xfrm>
                <a:off x="2817" y="1001"/>
                <a:ext cx="139" cy="97"/>
              </a:xfrm>
              <a:custGeom>
                <a:avLst/>
                <a:gdLst>
                  <a:gd name="T0" fmla="*/ 77 w 77"/>
                  <a:gd name="T1" fmla="*/ 25 h 54"/>
                  <a:gd name="T2" fmla="*/ 77 w 77"/>
                  <a:gd name="T3" fmla="*/ 25 h 54"/>
                  <a:gd name="T4" fmla="*/ 77 w 77"/>
                  <a:gd name="T5" fmla="*/ 25 h 54"/>
                  <a:gd name="T6" fmla="*/ 0 w 77"/>
                  <a:gd name="T7" fmla="*/ 25 h 54"/>
                  <a:gd name="T8" fmla="*/ 0 w 77"/>
                  <a:gd name="T9" fmla="*/ 25 h 54"/>
                  <a:gd name="T10" fmla="*/ 0 w 77"/>
                  <a:gd name="T11" fmla="*/ 25 h 54"/>
                  <a:gd name="T12" fmla="*/ 0 w 77"/>
                  <a:gd name="T13" fmla="*/ 25 h 54"/>
                  <a:gd name="T14" fmla="*/ 0 w 77"/>
                  <a:gd name="T15" fmla="*/ 25 h 54"/>
                  <a:gd name="T16" fmla="*/ 0 w 77"/>
                  <a:gd name="T17" fmla="*/ 26 h 54"/>
                  <a:gd name="T18" fmla="*/ 0 w 77"/>
                  <a:gd name="T19" fmla="*/ 26 h 54"/>
                  <a:gd name="T20" fmla="*/ 0 w 77"/>
                  <a:gd name="T21" fmla="*/ 26 h 54"/>
                  <a:gd name="T22" fmla="*/ 0 w 77"/>
                  <a:gd name="T23" fmla="*/ 26 h 54"/>
                  <a:gd name="T24" fmla="*/ 0 w 77"/>
                  <a:gd name="T25" fmla="*/ 26 h 54"/>
                  <a:gd name="T26" fmla="*/ 0 w 77"/>
                  <a:gd name="T27" fmla="*/ 26 h 54"/>
                  <a:gd name="T28" fmla="*/ 0 w 77"/>
                  <a:gd name="T29" fmla="*/ 27 h 54"/>
                  <a:gd name="T30" fmla="*/ 0 w 77"/>
                  <a:gd name="T31" fmla="*/ 27 h 54"/>
                  <a:gd name="T32" fmla="*/ 0 w 77"/>
                  <a:gd name="T33" fmla="*/ 27 h 54"/>
                  <a:gd name="T34" fmla="*/ 0 w 77"/>
                  <a:gd name="T35" fmla="*/ 27 h 54"/>
                  <a:gd name="T36" fmla="*/ 0 w 77"/>
                  <a:gd name="T37" fmla="*/ 27 h 54"/>
                  <a:gd name="T38" fmla="*/ 0 w 77"/>
                  <a:gd name="T39" fmla="*/ 28 h 54"/>
                  <a:gd name="T40" fmla="*/ 0 w 77"/>
                  <a:gd name="T41" fmla="*/ 28 h 54"/>
                  <a:gd name="T42" fmla="*/ 0 w 77"/>
                  <a:gd name="T43" fmla="*/ 28 h 54"/>
                  <a:gd name="T44" fmla="*/ 0 w 77"/>
                  <a:gd name="T45" fmla="*/ 28 h 54"/>
                  <a:gd name="T46" fmla="*/ 0 w 77"/>
                  <a:gd name="T47" fmla="*/ 28 h 54"/>
                  <a:gd name="T48" fmla="*/ 0 w 77"/>
                  <a:gd name="T49" fmla="*/ 28 h 54"/>
                  <a:gd name="T50" fmla="*/ 0 w 77"/>
                  <a:gd name="T51" fmla="*/ 29 h 54"/>
                  <a:gd name="T52" fmla="*/ 0 w 77"/>
                  <a:gd name="T53" fmla="*/ 29 h 54"/>
                  <a:gd name="T54" fmla="*/ 0 w 77"/>
                  <a:gd name="T55" fmla="*/ 29 h 54"/>
                  <a:gd name="T56" fmla="*/ 0 w 77"/>
                  <a:gd name="T57" fmla="*/ 29 h 54"/>
                  <a:gd name="T58" fmla="*/ 0 w 77"/>
                  <a:gd name="T59" fmla="*/ 29 h 54"/>
                  <a:gd name="T60" fmla="*/ 0 w 77"/>
                  <a:gd name="T61" fmla="*/ 29 h 54"/>
                  <a:gd name="T62" fmla="*/ 0 w 77"/>
                  <a:gd name="T63" fmla="*/ 30 h 54"/>
                  <a:gd name="T64" fmla="*/ 0 w 77"/>
                  <a:gd name="T65" fmla="*/ 30 h 54"/>
                  <a:gd name="T66" fmla="*/ 0 w 77"/>
                  <a:gd name="T67" fmla="*/ 30 h 54"/>
                  <a:gd name="T68" fmla="*/ 0 w 77"/>
                  <a:gd name="T69" fmla="*/ 30 h 54"/>
                  <a:gd name="T70" fmla="*/ 77 w 77"/>
                  <a:gd name="T71" fmla="*/ 30 h 54"/>
                  <a:gd name="T72" fmla="*/ 77 w 77"/>
                  <a:gd name="T73" fmla="*/ 30 h 54"/>
                  <a:gd name="T74" fmla="*/ 77 w 77"/>
                  <a:gd name="T75" fmla="*/ 30 h 54"/>
                  <a:gd name="T76" fmla="*/ 77 w 77"/>
                  <a:gd name="T77" fmla="*/ 30 h 54"/>
                  <a:gd name="T78" fmla="*/ 77 w 77"/>
                  <a:gd name="T79" fmla="*/ 29 h 54"/>
                  <a:gd name="T80" fmla="*/ 77 w 77"/>
                  <a:gd name="T81" fmla="*/ 29 h 54"/>
                  <a:gd name="T82" fmla="*/ 77 w 77"/>
                  <a:gd name="T83" fmla="*/ 29 h 54"/>
                  <a:gd name="T84" fmla="*/ 77 w 77"/>
                  <a:gd name="T85" fmla="*/ 29 h 54"/>
                  <a:gd name="T86" fmla="*/ 77 w 77"/>
                  <a:gd name="T87" fmla="*/ 29 h 54"/>
                  <a:gd name="T88" fmla="*/ 77 w 77"/>
                  <a:gd name="T89" fmla="*/ 29 h 54"/>
                  <a:gd name="T90" fmla="*/ 77 w 77"/>
                  <a:gd name="T91" fmla="*/ 28 h 54"/>
                  <a:gd name="T92" fmla="*/ 77 w 77"/>
                  <a:gd name="T93" fmla="*/ 28 h 54"/>
                  <a:gd name="T94" fmla="*/ 77 w 77"/>
                  <a:gd name="T95" fmla="*/ 28 h 54"/>
                  <a:gd name="T96" fmla="*/ 77 w 77"/>
                  <a:gd name="T97" fmla="*/ 28 h 54"/>
                  <a:gd name="T98" fmla="*/ 77 w 77"/>
                  <a:gd name="T99" fmla="*/ 28 h 54"/>
                  <a:gd name="T100" fmla="*/ 77 w 77"/>
                  <a:gd name="T101" fmla="*/ 27 h 54"/>
                  <a:gd name="T102" fmla="*/ 77 w 77"/>
                  <a:gd name="T103" fmla="*/ 27 h 54"/>
                  <a:gd name="T104" fmla="*/ 77 w 77"/>
                  <a:gd name="T105" fmla="*/ 27 h 54"/>
                  <a:gd name="T106" fmla="*/ 77 w 77"/>
                  <a:gd name="T107" fmla="*/ 27 h 54"/>
                  <a:gd name="T108" fmla="*/ 77 w 77"/>
                  <a:gd name="T109" fmla="*/ 27 h 54"/>
                  <a:gd name="T110" fmla="*/ 77 w 77"/>
                  <a:gd name="T111" fmla="*/ 27 h 54"/>
                  <a:gd name="T112" fmla="*/ 77 w 77"/>
                  <a:gd name="T113" fmla="*/ 26 h 54"/>
                  <a:gd name="T114" fmla="*/ 77 w 77"/>
                  <a:gd name="T115" fmla="*/ 26 h 54"/>
                  <a:gd name="T116" fmla="*/ 77 w 77"/>
                  <a:gd name="T117" fmla="*/ 26 h 54"/>
                  <a:gd name="T118" fmla="*/ 77 w 77"/>
                  <a:gd name="T119" fmla="*/ 26 h 54"/>
                  <a:gd name="T120" fmla="*/ 77 w 77"/>
                  <a:gd name="T121" fmla="*/ 26 h 54"/>
                  <a:gd name="T122" fmla="*/ 77 w 77"/>
                  <a:gd name="T123" fmla="*/ 26 h 54"/>
                  <a:gd name="T124" fmla="*/ 77 w 77"/>
                  <a:gd name="T125" fmla="*/ 2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54">
                    <a:moveTo>
                      <a:pt x="77" y="25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19"/>
                      <a:pt x="73" y="13"/>
                      <a:pt x="66" y="9"/>
                    </a:cubicBezTo>
                    <a:cubicBezTo>
                      <a:pt x="51" y="0"/>
                      <a:pt x="26" y="0"/>
                      <a:pt x="11" y="9"/>
                    </a:cubicBezTo>
                    <a:cubicBezTo>
                      <a:pt x="4" y="13"/>
                      <a:pt x="0" y="19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6"/>
                      <a:pt x="4" y="41"/>
                      <a:pt x="11" y="46"/>
                    </a:cubicBezTo>
                    <a:cubicBezTo>
                      <a:pt x="26" y="54"/>
                      <a:pt x="51" y="54"/>
                      <a:pt x="66" y="46"/>
                    </a:cubicBezTo>
                    <a:cubicBezTo>
                      <a:pt x="73" y="41"/>
                      <a:pt x="77" y="36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8" name="isļíḍê">
                <a:extLst>
                  <a:ext uri="{FF2B5EF4-FFF2-40B4-BE49-F238E27FC236}">
                    <a16:creationId xmlns:a16="http://schemas.microsoft.com/office/drawing/2014/main" id="{AEC43254-1DB0-4E60-827B-471498A3D1E8}"/>
                  </a:ext>
                </a:extLst>
              </p:cNvPr>
              <p:cNvSpPr/>
              <p:nvPr/>
            </p:nvSpPr>
            <p:spPr bwMode="auto">
              <a:xfrm>
                <a:off x="2809" y="1001"/>
                <a:ext cx="154" cy="88"/>
              </a:xfrm>
              <a:custGeom>
                <a:avLst/>
                <a:gdLst>
                  <a:gd name="T0" fmla="*/ 70 w 85"/>
                  <a:gd name="T1" fmla="*/ 40 h 49"/>
                  <a:gd name="T2" fmla="*/ 15 w 85"/>
                  <a:gd name="T3" fmla="*/ 40 h 49"/>
                  <a:gd name="T4" fmla="*/ 15 w 85"/>
                  <a:gd name="T5" fmla="*/ 9 h 49"/>
                  <a:gd name="T6" fmla="*/ 70 w 85"/>
                  <a:gd name="T7" fmla="*/ 9 h 49"/>
                  <a:gd name="T8" fmla="*/ 70 w 85"/>
                  <a:gd name="T9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49">
                    <a:moveTo>
                      <a:pt x="70" y="40"/>
                    </a:moveTo>
                    <a:cubicBezTo>
                      <a:pt x="55" y="49"/>
                      <a:pt x="30" y="49"/>
                      <a:pt x="15" y="40"/>
                    </a:cubicBezTo>
                    <a:cubicBezTo>
                      <a:pt x="0" y="32"/>
                      <a:pt x="0" y="18"/>
                      <a:pt x="15" y="9"/>
                    </a:cubicBezTo>
                    <a:cubicBezTo>
                      <a:pt x="30" y="0"/>
                      <a:pt x="55" y="0"/>
                      <a:pt x="70" y="9"/>
                    </a:cubicBezTo>
                    <a:cubicBezTo>
                      <a:pt x="85" y="18"/>
                      <a:pt x="85" y="32"/>
                      <a:pt x="70" y="40"/>
                    </a:cubicBez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9" name="íšlïḓè">
                <a:extLst>
                  <a:ext uri="{FF2B5EF4-FFF2-40B4-BE49-F238E27FC236}">
                    <a16:creationId xmlns:a16="http://schemas.microsoft.com/office/drawing/2014/main" id="{C6333850-14E6-4809-930E-79665A78B397}"/>
                  </a:ext>
                </a:extLst>
              </p:cNvPr>
              <p:cNvSpPr/>
              <p:nvPr/>
            </p:nvSpPr>
            <p:spPr bwMode="auto">
              <a:xfrm>
                <a:off x="2981" y="912"/>
                <a:ext cx="139" cy="98"/>
              </a:xfrm>
              <a:custGeom>
                <a:avLst/>
                <a:gdLst>
                  <a:gd name="T0" fmla="*/ 77 w 77"/>
                  <a:gd name="T1" fmla="*/ 25 h 54"/>
                  <a:gd name="T2" fmla="*/ 77 w 77"/>
                  <a:gd name="T3" fmla="*/ 24 h 54"/>
                  <a:gd name="T4" fmla="*/ 77 w 77"/>
                  <a:gd name="T5" fmla="*/ 24 h 54"/>
                  <a:gd name="T6" fmla="*/ 0 w 77"/>
                  <a:gd name="T7" fmla="*/ 24 h 54"/>
                  <a:gd name="T8" fmla="*/ 0 w 77"/>
                  <a:gd name="T9" fmla="*/ 24 h 54"/>
                  <a:gd name="T10" fmla="*/ 0 w 77"/>
                  <a:gd name="T11" fmla="*/ 24 h 54"/>
                  <a:gd name="T12" fmla="*/ 0 w 77"/>
                  <a:gd name="T13" fmla="*/ 25 h 54"/>
                  <a:gd name="T14" fmla="*/ 0 w 77"/>
                  <a:gd name="T15" fmla="*/ 25 h 54"/>
                  <a:gd name="T16" fmla="*/ 0 w 77"/>
                  <a:gd name="T17" fmla="*/ 25 h 54"/>
                  <a:gd name="T18" fmla="*/ 0 w 77"/>
                  <a:gd name="T19" fmla="*/ 25 h 54"/>
                  <a:gd name="T20" fmla="*/ 0 w 77"/>
                  <a:gd name="T21" fmla="*/ 25 h 54"/>
                  <a:gd name="T22" fmla="*/ 0 w 77"/>
                  <a:gd name="T23" fmla="*/ 25 h 54"/>
                  <a:gd name="T24" fmla="*/ 0 w 77"/>
                  <a:gd name="T25" fmla="*/ 26 h 54"/>
                  <a:gd name="T26" fmla="*/ 0 w 77"/>
                  <a:gd name="T27" fmla="*/ 26 h 54"/>
                  <a:gd name="T28" fmla="*/ 0 w 77"/>
                  <a:gd name="T29" fmla="*/ 26 h 54"/>
                  <a:gd name="T30" fmla="*/ 0 w 77"/>
                  <a:gd name="T31" fmla="*/ 26 h 54"/>
                  <a:gd name="T32" fmla="*/ 0 w 77"/>
                  <a:gd name="T33" fmla="*/ 26 h 54"/>
                  <a:gd name="T34" fmla="*/ 0 w 77"/>
                  <a:gd name="T35" fmla="*/ 27 h 54"/>
                  <a:gd name="T36" fmla="*/ 0 w 77"/>
                  <a:gd name="T37" fmla="*/ 27 h 54"/>
                  <a:gd name="T38" fmla="*/ 0 w 77"/>
                  <a:gd name="T39" fmla="*/ 27 h 54"/>
                  <a:gd name="T40" fmla="*/ 0 w 77"/>
                  <a:gd name="T41" fmla="*/ 27 h 54"/>
                  <a:gd name="T42" fmla="*/ 0 w 77"/>
                  <a:gd name="T43" fmla="*/ 27 h 54"/>
                  <a:gd name="T44" fmla="*/ 0 w 77"/>
                  <a:gd name="T45" fmla="*/ 27 h 54"/>
                  <a:gd name="T46" fmla="*/ 0 w 77"/>
                  <a:gd name="T47" fmla="*/ 28 h 54"/>
                  <a:gd name="T48" fmla="*/ 0 w 77"/>
                  <a:gd name="T49" fmla="*/ 28 h 54"/>
                  <a:gd name="T50" fmla="*/ 0 w 77"/>
                  <a:gd name="T51" fmla="*/ 28 h 54"/>
                  <a:gd name="T52" fmla="*/ 0 w 77"/>
                  <a:gd name="T53" fmla="*/ 28 h 54"/>
                  <a:gd name="T54" fmla="*/ 0 w 77"/>
                  <a:gd name="T55" fmla="*/ 28 h 54"/>
                  <a:gd name="T56" fmla="*/ 0 w 77"/>
                  <a:gd name="T57" fmla="*/ 28 h 54"/>
                  <a:gd name="T58" fmla="*/ 0 w 77"/>
                  <a:gd name="T59" fmla="*/ 29 h 54"/>
                  <a:gd name="T60" fmla="*/ 0 w 77"/>
                  <a:gd name="T61" fmla="*/ 29 h 54"/>
                  <a:gd name="T62" fmla="*/ 0 w 77"/>
                  <a:gd name="T63" fmla="*/ 29 h 54"/>
                  <a:gd name="T64" fmla="*/ 0 w 77"/>
                  <a:gd name="T65" fmla="*/ 29 h 54"/>
                  <a:gd name="T66" fmla="*/ 0 w 77"/>
                  <a:gd name="T67" fmla="*/ 29 h 54"/>
                  <a:gd name="T68" fmla="*/ 0 w 77"/>
                  <a:gd name="T69" fmla="*/ 29 h 54"/>
                  <a:gd name="T70" fmla="*/ 77 w 77"/>
                  <a:gd name="T71" fmla="*/ 29 h 54"/>
                  <a:gd name="T72" fmla="*/ 77 w 77"/>
                  <a:gd name="T73" fmla="*/ 29 h 54"/>
                  <a:gd name="T74" fmla="*/ 77 w 77"/>
                  <a:gd name="T75" fmla="*/ 29 h 54"/>
                  <a:gd name="T76" fmla="*/ 77 w 77"/>
                  <a:gd name="T77" fmla="*/ 29 h 54"/>
                  <a:gd name="T78" fmla="*/ 77 w 77"/>
                  <a:gd name="T79" fmla="*/ 29 h 54"/>
                  <a:gd name="T80" fmla="*/ 77 w 77"/>
                  <a:gd name="T81" fmla="*/ 29 h 54"/>
                  <a:gd name="T82" fmla="*/ 77 w 77"/>
                  <a:gd name="T83" fmla="*/ 28 h 54"/>
                  <a:gd name="T84" fmla="*/ 77 w 77"/>
                  <a:gd name="T85" fmla="*/ 28 h 54"/>
                  <a:gd name="T86" fmla="*/ 77 w 77"/>
                  <a:gd name="T87" fmla="*/ 28 h 54"/>
                  <a:gd name="T88" fmla="*/ 77 w 77"/>
                  <a:gd name="T89" fmla="*/ 28 h 54"/>
                  <a:gd name="T90" fmla="*/ 77 w 77"/>
                  <a:gd name="T91" fmla="*/ 28 h 54"/>
                  <a:gd name="T92" fmla="*/ 77 w 77"/>
                  <a:gd name="T93" fmla="*/ 28 h 54"/>
                  <a:gd name="T94" fmla="*/ 77 w 77"/>
                  <a:gd name="T95" fmla="*/ 27 h 54"/>
                  <a:gd name="T96" fmla="*/ 77 w 77"/>
                  <a:gd name="T97" fmla="*/ 27 h 54"/>
                  <a:gd name="T98" fmla="*/ 77 w 77"/>
                  <a:gd name="T99" fmla="*/ 27 h 54"/>
                  <a:gd name="T100" fmla="*/ 77 w 77"/>
                  <a:gd name="T101" fmla="*/ 27 h 54"/>
                  <a:gd name="T102" fmla="*/ 77 w 77"/>
                  <a:gd name="T103" fmla="*/ 27 h 54"/>
                  <a:gd name="T104" fmla="*/ 77 w 77"/>
                  <a:gd name="T105" fmla="*/ 26 h 54"/>
                  <a:gd name="T106" fmla="*/ 77 w 77"/>
                  <a:gd name="T107" fmla="*/ 26 h 54"/>
                  <a:gd name="T108" fmla="*/ 77 w 77"/>
                  <a:gd name="T109" fmla="*/ 26 h 54"/>
                  <a:gd name="T110" fmla="*/ 77 w 77"/>
                  <a:gd name="T111" fmla="*/ 26 h 54"/>
                  <a:gd name="T112" fmla="*/ 77 w 77"/>
                  <a:gd name="T113" fmla="*/ 26 h 54"/>
                  <a:gd name="T114" fmla="*/ 77 w 77"/>
                  <a:gd name="T115" fmla="*/ 26 h 54"/>
                  <a:gd name="T116" fmla="*/ 77 w 77"/>
                  <a:gd name="T117" fmla="*/ 25 h 54"/>
                  <a:gd name="T118" fmla="*/ 77 w 77"/>
                  <a:gd name="T119" fmla="*/ 25 h 54"/>
                  <a:gd name="T120" fmla="*/ 77 w 77"/>
                  <a:gd name="T121" fmla="*/ 25 h 54"/>
                  <a:gd name="T122" fmla="*/ 77 w 77"/>
                  <a:gd name="T123" fmla="*/ 25 h 54"/>
                  <a:gd name="T124" fmla="*/ 77 w 77"/>
                  <a:gd name="T125" fmla="*/ 2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54">
                    <a:moveTo>
                      <a:pt x="77" y="25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18"/>
                      <a:pt x="74" y="13"/>
                      <a:pt x="66" y="8"/>
                    </a:cubicBezTo>
                    <a:cubicBezTo>
                      <a:pt x="51" y="0"/>
                      <a:pt x="27" y="0"/>
                      <a:pt x="12" y="8"/>
                    </a:cubicBezTo>
                    <a:cubicBezTo>
                      <a:pt x="4" y="13"/>
                      <a:pt x="0" y="18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5"/>
                      <a:pt x="4" y="41"/>
                      <a:pt x="12" y="45"/>
                    </a:cubicBezTo>
                    <a:cubicBezTo>
                      <a:pt x="27" y="54"/>
                      <a:pt x="51" y="54"/>
                      <a:pt x="66" y="45"/>
                    </a:cubicBezTo>
                    <a:cubicBezTo>
                      <a:pt x="74" y="41"/>
                      <a:pt x="77" y="35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0" name="iśľïḋê">
                <a:extLst>
                  <a:ext uri="{FF2B5EF4-FFF2-40B4-BE49-F238E27FC236}">
                    <a16:creationId xmlns:a16="http://schemas.microsoft.com/office/drawing/2014/main" id="{2FED3F69-E7E4-4762-8D31-4467A0F4885F}"/>
                  </a:ext>
                </a:extLst>
              </p:cNvPr>
              <p:cNvSpPr/>
              <p:nvPr/>
            </p:nvSpPr>
            <p:spPr bwMode="auto">
              <a:xfrm>
                <a:off x="2976" y="912"/>
                <a:ext cx="152" cy="87"/>
              </a:xfrm>
              <a:custGeom>
                <a:avLst/>
                <a:gdLst>
                  <a:gd name="T0" fmla="*/ 69 w 84"/>
                  <a:gd name="T1" fmla="*/ 40 h 48"/>
                  <a:gd name="T2" fmla="*/ 15 w 84"/>
                  <a:gd name="T3" fmla="*/ 40 h 48"/>
                  <a:gd name="T4" fmla="*/ 15 w 84"/>
                  <a:gd name="T5" fmla="*/ 8 h 48"/>
                  <a:gd name="T6" fmla="*/ 69 w 84"/>
                  <a:gd name="T7" fmla="*/ 8 h 48"/>
                  <a:gd name="T8" fmla="*/ 69 w 84"/>
                  <a:gd name="T9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8">
                    <a:moveTo>
                      <a:pt x="69" y="40"/>
                    </a:moveTo>
                    <a:cubicBezTo>
                      <a:pt x="54" y="48"/>
                      <a:pt x="30" y="48"/>
                      <a:pt x="15" y="40"/>
                    </a:cubicBezTo>
                    <a:cubicBezTo>
                      <a:pt x="0" y="31"/>
                      <a:pt x="0" y="17"/>
                      <a:pt x="15" y="8"/>
                    </a:cubicBezTo>
                    <a:cubicBezTo>
                      <a:pt x="30" y="0"/>
                      <a:pt x="54" y="0"/>
                      <a:pt x="69" y="8"/>
                    </a:cubicBezTo>
                    <a:cubicBezTo>
                      <a:pt x="84" y="17"/>
                      <a:pt x="84" y="31"/>
                      <a:pt x="69" y="40"/>
                    </a:cubicBez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1" name="iṣļîḍé">
                <a:extLst>
                  <a:ext uri="{FF2B5EF4-FFF2-40B4-BE49-F238E27FC236}">
                    <a16:creationId xmlns:a16="http://schemas.microsoft.com/office/drawing/2014/main" id="{90F414EC-E9EB-4BF4-9EC5-414F434C07C7}"/>
                  </a:ext>
                </a:extLst>
              </p:cNvPr>
              <p:cNvSpPr/>
              <p:nvPr/>
            </p:nvSpPr>
            <p:spPr bwMode="auto">
              <a:xfrm flipV="1">
                <a:off x="2992" y="1169"/>
                <a:ext cx="0" cy="991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2" name="iṥ1íḑê">
                <a:extLst>
                  <a:ext uri="{FF2B5EF4-FFF2-40B4-BE49-F238E27FC236}">
                    <a16:creationId xmlns:a16="http://schemas.microsoft.com/office/drawing/2014/main" id="{2FBC3B34-EAF1-492D-B749-13F4CA88F2BA}"/>
                  </a:ext>
                </a:extLst>
              </p:cNvPr>
              <p:cNvSpPr/>
              <p:nvPr/>
            </p:nvSpPr>
            <p:spPr bwMode="auto">
              <a:xfrm flipV="1">
                <a:off x="3044" y="1152"/>
                <a:ext cx="0" cy="991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3" name="i$lïde">
                <a:extLst>
                  <a:ext uri="{FF2B5EF4-FFF2-40B4-BE49-F238E27FC236}">
                    <a16:creationId xmlns:a16="http://schemas.microsoft.com/office/drawing/2014/main" id="{6573C71F-9614-4C53-8DBF-F9A1893D8E36}"/>
                  </a:ext>
                </a:extLst>
              </p:cNvPr>
              <p:cNvSpPr/>
              <p:nvPr/>
            </p:nvSpPr>
            <p:spPr bwMode="auto">
              <a:xfrm flipV="1">
                <a:off x="3095" y="1125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4" name="îṥlîďê">
                <a:extLst>
                  <a:ext uri="{FF2B5EF4-FFF2-40B4-BE49-F238E27FC236}">
                    <a16:creationId xmlns:a16="http://schemas.microsoft.com/office/drawing/2014/main" id="{8D564B4A-13A4-455E-9CC8-F7699C8707EA}"/>
                  </a:ext>
                </a:extLst>
              </p:cNvPr>
              <p:cNvSpPr/>
              <p:nvPr/>
            </p:nvSpPr>
            <p:spPr bwMode="auto">
              <a:xfrm flipV="1">
                <a:off x="3147" y="1109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5" name="íśļîḑe">
                <a:extLst>
                  <a:ext uri="{FF2B5EF4-FFF2-40B4-BE49-F238E27FC236}">
                    <a16:creationId xmlns:a16="http://schemas.microsoft.com/office/drawing/2014/main" id="{93C7281C-4C30-4132-986A-E59552356E34}"/>
                  </a:ext>
                </a:extLst>
              </p:cNvPr>
              <p:cNvSpPr/>
              <p:nvPr/>
            </p:nvSpPr>
            <p:spPr bwMode="auto">
              <a:xfrm flipV="1">
                <a:off x="3200" y="1087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6" name="íşľídè">
                <a:extLst>
                  <a:ext uri="{FF2B5EF4-FFF2-40B4-BE49-F238E27FC236}">
                    <a16:creationId xmlns:a16="http://schemas.microsoft.com/office/drawing/2014/main" id="{1A11E06A-66CE-4AC4-8618-F0EFDCED831B}"/>
                  </a:ext>
                </a:extLst>
              </p:cNvPr>
              <p:cNvSpPr/>
              <p:nvPr/>
            </p:nvSpPr>
            <p:spPr bwMode="auto">
              <a:xfrm flipH="1">
                <a:off x="2956" y="1114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7" name="iṩļïḍê">
                <a:extLst>
                  <a:ext uri="{FF2B5EF4-FFF2-40B4-BE49-F238E27FC236}">
                    <a16:creationId xmlns:a16="http://schemas.microsoft.com/office/drawing/2014/main" id="{BF6FD286-13F7-4DD6-BB40-9095D2F07B74}"/>
                  </a:ext>
                </a:extLst>
              </p:cNvPr>
              <p:cNvSpPr/>
              <p:nvPr/>
            </p:nvSpPr>
            <p:spPr bwMode="auto">
              <a:xfrm flipH="1">
                <a:off x="2950" y="1205"/>
                <a:ext cx="306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8" name="îşľíḓè">
                <a:extLst>
                  <a:ext uri="{FF2B5EF4-FFF2-40B4-BE49-F238E27FC236}">
                    <a16:creationId xmlns:a16="http://schemas.microsoft.com/office/drawing/2014/main" id="{7090204E-A225-46BB-8650-1C209EF61540}"/>
                  </a:ext>
                </a:extLst>
              </p:cNvPr>
              <p:cNvSpPr/>
              <p:nvPr/>
            </p:nvSpPr>
            <p:spPr bwMode="auto">
              <a:xfrm flipH="1">
                <a:off x="2943" y="1295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9" name="iślíḍé">
                <a:extLst>
                  <a:ext uri="{FF2B5EF4-FFF2-40B4-BE49-F238E27FC236}">
                    <a16:creationId xmlns:a16="http://schemas.microsoft.com/office/drawing/2014/main" id="{C82AC20A-EB8C-4364-AE7B-160D9CC44AB3}"/>
                  </a:ext>
                </a:extLst>
              </p:cNvPr>
              <p:cNvSpPr/>
              <p:nvPr/>
            </p:nvSpPr>
            <p:spPr bwMode="auto">
              <a:xfrm flipH="1">
                <a:off x="2938" y="1386"/>
                <a:ext cx="303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0" name="îṣḷîḋe">
                <a:extLst>
                  <a:ext uri="{FF2B5EF4-FFF2-40B4-BE49-F238E27FC236}">
                    <a16:creationId xmlns:a16="http://schemas.microsoft.com/office/drawing/2014/main" id="{1773F04B-5EAD-46E8-B20D-5B9BED70BC80}"/>
                  </a:ext>
                </a:extLst>
              </p:cNvPr>
              <p:cNvSpPr/>
              <p:nvPr/>
            </p:nvSpPr>
            <p:spPr bwMode="auto">
              <a:xfrm flipH="1">
                <a:off x="2932" y="1568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1" name="ïṡḻiďé">
                <a:extLst>
                  <a:ext uri="{FF2B5EF4-FFF2-40B4-BE49-F238E27FC236}">
                    <a16:creationId xmlns:a16="http://schemas.microsoft.com/office/drawing/2014/main" id="{E88C6123-3AB8-4811-89D1-C4F0BEAEBC14}"/>
                  </a:ext>
                </a:extLst>
              </p:cNvPr>
              <p:cNvSpPr/>
              <p:nvPr/>
            </p:nvSpPr>
            <p:spPr bwMode="auto">
              <a:xfrm flipH="1">
                <a:off x="2943" y="1478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2" name="íŝ1ïḓé">
                <a:extLst>
                  <a:ext uri="{FF2B5EF4-FFF2-40B4-BE49-F238E27FC236}">
                    <a16:creationId xmlns:a16="http://schemas.microsoft.com/office/drawing/2014/main" id="{AF920298-5D25-4FBB-B4D4-B2A6A3141141}"/>
                  </a:ext>
                </a:extLst>
              </p:cNvPr>
              <p:cNvSpPr/>
              <p:nvPr/>
            </p:nvSpPr>
            <p:spPr bwMode="auto">
              <a:xfrm flipH="1">
                <a:off x="2943" y="1659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3" name="íṥ1íďê">
                <a:extLst>
                  <a:ext uri="{FF2B5EF4-FFF2-40B4-BE49-F238E27FC236}">
                    <a16:creationId xmlns:a16="http://schemas.microsoft.com/office/drawing/2014/main" id="{DF2E290F-B7DA-459F-AD78-4C4A6B0C1BA4}"/>
                  </a:ext>
                </a:extLst>
              </p:cNvPr>
              <p:cNvSpPr/>
              <p:nvPr/>
            </p:nvSpPr>
            <p:spPr bwMode="auto">
              <a:xfrm flipH="1">
                <a:off x="2943" y="1749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4" name="îšļiḑè">
                <a:extLst>
                  <a:ext uri="{FF2B5EF4-FFF2-40B4-BE49-F238E27FC236}">
                    <a16:creationId xmlns:a16="http://schemas.microsoft.com/office/drawing/2014/main" id="{E3629AD8-7B15-4C5B-ABEA-1A45232088D9}"/>
                  </a:ext>
                </a:extLst>
              </p:cNvPr>
              <p:cNvSpPr/>
              <p:nvPr/>
            </p:nvSpPr>
            <p:spPr bwMode="auto">
              <a:xfrm flipH="1">
                <a:off x="2943" y="1839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5" name="ïsļîḓé">
                <a:extLst>
                  <a:ext uri="{FF2B5EF4-FFF2-40B4-BE49-F238E27FC236}">
                    <a16:creationId xmlns:a16="http://schemas.microsoft.com/office/drawing/2014/main" id="{E19B4D6E-96BA-4164-BC1F-68582456482D}"/>
                  </a:ext>
                </a:extLst>
              </p:cNvPr>
              <p:cNvSpPr/>
              <p:nvPr/>
            </p:nvSpPr>
            <p:spPr bwMode="auto">
              <a:xfrm flipH="1">
                <a:off x="2943" y="1930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6" name="îṡlíde">
                <a:extLst>
                  <a:ext uri="{FF2B5EF4-FFF2-40B4-BE49-F238E27FC236}">
                    <a16:creationId xmlns:a16="http://schemas.microsoft.com/office/drawing/2014/main" id="{71D4557B-6655-4BF8-A365-099D95D65070}"/>
                  </a:ext>
                </a:extLst>
              </p:cNvPr>
              <p:cNvSpPr/>
              <p:nvPr/>
            </p:nvSpPr>
            <p:spPr bwMode="auto">
              <a:xfrm flipV="1">
                <a:off x="2824" y="1199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7" name="ïŝ1îďe">
                <a:extLst>
                  <a:ext uri="{FF2B5EF4-FFF2-40B4-BE49-F238E27FC236}">
                    <a16:creationId xmlns:a16="http://schemas.microsoft.com/office/drawing/2014/main" id="{E7625935-2901-473D-BB45-CF999D046DE5}"/>
                  </a:ext>
                </a:extLst>
              </p:cNvPr>
              <p:cNvSpPr/>
              <p:nvPr/>
            </p:nvSpPr>
            <p:spPr bwMode="auto">
              <a:xfrm flipV="1">
                <a:off x="2771" y="1172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8" name="íśļïďê">
                <a:extLst>
                  <a:ext uri="{FF2B5EF4-FFF2-40B4-BE49-F238E27FC236}">
                    <a16:creationId xmlns:a16="http://schemas.microsoft.com/office/drawing/2014/main" id="{518F4976-0284-4F74-A157-491198A7A7CC}"/>
                  </a:ext>
                </a:extLst>
              </p:cNvPr>
              <p:cNvSpPr/>
              <p:nvPr/>
            </p:nvSpPr>
            <p:spPr bwMode="auto">
              <a:xfrm flipV="1">
                <a:off x="2721" y="1156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9" name="îśḷïḋè">
                <a:extLst>
                  <a:ext uri="{FF2B5EF4-FFF2-40B4-BE49-F238E27FC236}">
                    <a16:creationId xmlns:a16="http://schemas.microsoft.com/office/drawing/2014/main" id="{E45C57CD-B73B-4A38-9554-09FF543CEA26}"/>
                  </a:ext>
                </a:extLst>
              </p:cNvPr>
              <p:cNvSpPr/>
              <p:nvPr/>
            </p:nvSpPr>
            <p:spPr bwMode="auto">
              <a:xfrm flipV="1">
                <a:off x="2668" y="1134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0" name="îṧḷîḋê">
                <a:extLst>
                  <a:ext uri="{FF2B5EF4-FFF2-40B4-BE49-F238E27FC236}">
                    <a16:creationId xmlns:a16="http://schemas.microsoft.com/office/drawing/2014/main" id="{8DA00665-888B-44F1-988B-15408FE6745B}"/>
                  </a:ext>
                </a:extLst>
              </p:cNvPr>
              <p:cNvSpPr/>
              <p:nvPr/>
            </p:nvSpPr>
            <p:spPr bwMode="auto">
              <a:xfrm>
                <a:off x="2650" y="1167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1" name="išḻîdè">
                <a:extLst>
                  <a:ext uri="{FF2B5EF4-FFF2-40B4-BE49-F238E27FC236}">
                    <a16:creationId xmlns:a16="http://schemas.microsoft.com/office/drawing/2014/main" id="{EC425D3F-DCA0-40BA-8C2C-04237971EACE}"/>
                  </a:ext>
                </a:extLst>
              </p:cNvPr>
              <p:cNvSpPr/>
              <p:nvPr/>
            </p:nvSpPr>
            <p:spPr bwMode="auto">
              <a:xfrm>
                <a:off x="2654" y="1257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2" name="íşļiḍe">
                <a:extLst>
                  <a:ext uri="{FF2B5EF4-FFF2-40B4-BE49-F238E27FC236}">
                    <a16:creationId xmlns:a16="http://schemas.microsoft.com/office/drawing/2014/main" id="{B3C66A2C-9597-4ABE-BC4E-5F9E42A7251D}"/>
                  </a:ext>
                </a:extLst>
              </p:cNvPr>
              <p:cNvSpPr/>
              <p:nvPr/>
            </p:nvSpPr>
            <p:spPr bwMode="auto">
              <a:xfrm>
                <a:off x="2659" y="1349"/>
                <a:ext cx="235" cy="142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3" name="ïṧḻîḓè">
                <a:extLst>
                  <a:ext uri="{FF2B5EF4-FFF2-40B4-BE49-F238E27FC236}">
                    <a16:creationId xmlns:a16="http://schemas.microsoft.com/office/drawing/2014/main" id="{931DD2B3-3362-4C86-BEAB-6F1421AE2EF5}"/>
                  </a:ext>
                </a:extLst>
              </p:cNvPr>
              <p:cNvSpPr/>
              <p:nvPr/>
            </p:nvSpPr>
            <p:spPr bwMode="auto">
              <a:xfrm>
                <a:off x="2663" y="1440"/>
                <a:ext cx="237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4" name="ïS1îdé">
                <a:extLst>
                  <a:ext uri="{FF2B5EF4-FFF2-40B4-BE49-F238E27FC236}">
                    <a16:creationId xmlns:a16="http://schemas.microsoft.com/office/drawing/2014/main" id="{B83D2951-63EF-4838-A103-1DBDA2CC984B}"/>
                  </a:ext>
                </a:extLst>
              </p:cNvPr>
              <p:cNvSpPr/>
              <p:nvPr/>
            </p:nvSpPr>
            <p:spPr bwMode="auto">
              <a:xfrm>
                <a:off x="2668" y="1623"/>
                <a:ext cx="212" cy="126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5" name="ïṧ1ïďe">
                <a:extLst>
                  <a:ext uri="{FF2B5EF4-FFF2-40B4-BE49-F238E27FC236}">
                    <a16:creationId xmlns:a16="http://schemas.microsoft.com/office/drawing/2014/main" id="{4EED079C-F57C-4174-AB34-A38771FFAC5C}"/>
                  </a:ext>
                </a:extLst>
              </p:cNvPr>
              <p:cNvSpPr/>
              <p:nvPr/>
            </p:nvSpPr>
            <p:spPr bwMode="auto">
              <a:xfrm>
                <a:off x="2659" y="1530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6" name="íṡľiḑe">
                <a:extLst>
                  <a:ext uri="{FF2B5EF4-FFF2-40B4-BE49-F238E27FC236}">
                    <a16:creationId xmlns:a16="http://schemas.microsoft.com/office/drawing/2014/main" id="{F4A4CD15-439B-433B-8256-314A443BF9B6}"/>
                  </a:ext>
                </a:extLst>
              </p:cNvPr>
              <p:cNvSpPr/>
              <p:nvPr/>
            </p:nvSpPr>
            <p:spPr bwMode="auto">
              <a:xfrm>
                <a:off x="2659" y="1713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7" name="išliḍe">
                <a:extLst>
                  <a:ext uri="{FF2B5EF4-FFF2-40B4-BE49-F238E27FC236}">
                    <a16:creationId xmlns:a16="http://schemas.microsoft.com/office/drawing/2014/main" id="{924205A0-794E-49CC-9E2B-FC546C061461}"/>
                  </a:ext>
                </a:extLst>
              </p:cNvPr>
              <p:cNvSpPr/>
              <p:nvPr/>
            </p:nvSpPr>
            <p:spPr bwMode="auto">
              <a:xfrm>
                <a:off x="2659" y="1803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8" name="íṥḷîdè">
                <a:extLst>
                  <a:ext uri="{FF2B5EF4-FFF2-40B4-BE49-F238E27FC236}">
                    <a16:creationId xmlns:a16="http://schemas.microsoft.com/office/drawing/2014/main" id="{C3C08915-BD71-407F-8258-FD7992660B27}"/>
                  </a:ext>
                </a:extLst>
              </p:cNvPr>
              <p:cNvSpPr/>
              <p:nvPr/>
            </p:nvSpPr>
            <p:spPr bwMode="auto">
              <a:xfrm>
                <a:off x="2659" y="1896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9" name="íş1íḓe">
                <a:extLst>
                  <a:ext uri="{FF2B5EF4-FFF2-40B4-BE49-F238E27FC236}">
                    <a16:creationId xmlns:a16="http://schemas.microsoft.com/office/drawing/2014/main" id="{AB38D4B8-4C3C-42AF-BDC9-798400F5E626}"/>
                  </a:ext>
                </a:extLst>
              </p:cNvPr>
              <p:cNvSpPr/>
              <p:nvPr/>
            </p:nvSpPr>
            <p:spPr bwMode="auto">
              <a:xfrm>
                <a:off x="2659" y="1986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0" name="îṡḻíḓè">
                <a:extLst>
                  <a:ext uri="{FF2B5EF4-FFF2-40B4-BE49-F238E27FC236}">
                    <a16:creationId xmlns:a16="http://schemas.microsoft.com/office/drawing/2014/main" id="{1A0CCDA9-CB4E-445E-92E9-DAA9027DD3CB}"/>
                  </a:ext>
                </a:extLst>
              </p:cNvPr>
              <p:cNvSpPr/>
              <p:nvPr/>
            </p:nvSpPr>
            <p:spPr bwMode="auto">
              <a:xfrm>
                <a:off x="2546" y="2136"/>
                <a:ext cx="336" cy="250"/>
              </a:xfrm>
              <a:custGeom>
                <a:avLst/>
                <a:gdLst>
                  <a:gd name="T0" fmla="*/ 336 w 336"/>
                  <a:gd name="T1" fmla="*/ 250 h 250"/>
                  <a:gd name="T2" fmla="*/ 336 w 336"/>
                  <a:gd name="T3" fmla="*/ 193 h 250"/>
                  <a:gd name="T4" fmla="*/ 0 w 336"/>
                  <a:gd name="T5" fmla="*/ 0 h 250"/>
                  <a:gd name="T6" fmla="*/ 0 w 336"/>
                  <a:gd name="T7" fmla="*/ 56 h 250"/>
                  <a:gd name="T8" fmla="*/ 336 w 336"/>
                  <a:gd name="T9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250">
                    <a:moveTo>
                      <a:pt x="336" y="250"/>
                    </a:moveTo>
                    <a:lnTo>
                      <a:pt x="336" y="193"/>
                    </a:lnTo>
                    <a:lnTo>
                      <a:pt x="0" y="0"/>
                    </a:lnTo>
                    <a:lnTo>
                      <a:pt x="0" y="56"/>
                    </a:lnTo>
                    <a:lnTo>
                      <a:pt x="336" y="25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1" name="iṥḻíḑe">
                <a:extLst>
                  <a:ext uri="{FF2B5EF4-FFF2-40B4-BE49-F238E27FC236}">
                    <a16:creationId xmlns:a16="http://schemas.microsoft.com/office/drawing/2014/main" id="{CEA769C0-A59E-4737-A597-7CA9CBDBF7C9}"/>
                  </a:ext>
                </a:extLst>
              </p:cNvPr>
              <p:cNvSpPr/>
              <p:nvPr/>
            </p:nvSpPr>
            <p:spPr bwMode="auto">
              <a:xfrm>
                <a:off x="3478" y="1407"/>
                <a:ext cx="839" cy="1107"/>
              </a:xfrm>
              <a:custGeom>
                <a:avLst/>
                <a:gdLst>
                  <a:gd name="T0" fmla="*/ 464 w 464"/>
                  <a:gd name="T1" fmla="*/ 232 h 612"/>
                  <a:gd name="T2" fmla="*/ 232 w 464"/>
                  <a:gd name="T3" fmla="*/ 612 h 612"/>
                  <a:gd name="T4" fmla="*/ 0 w 464"/>
                  <a:gd name="T5" fmla="*/ 232 h 612"/>
                  <a:gd name="T6" fmla="*/ 232 w 464"/>
                  <a:gd name="T7" fmla="*/ 0 h 612"/>
                  <a:gd name="T8" fmla="*/ 464 w 464"/>
                  <a:gd name="T9" fmla="*/ 23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4" h="612">
                    <a:moveTo>
                      <a:pt x="464" y="232"/>
                    </a:moveTo>
                    <a:cubicBezTo>
                      <a:pt x="464" y="361"/>
                      <a:pt x="232" y="612"/>
                      <a:pt x="232" y="612"/>
                    </a:cubicBezTo>
                    <a:cubicBezTo>
                      <a:pt x="232" y="612"/>
                      <a:pt x="0" y="361"/>
                      <a:pt x="0" y="232"/>
                    </a:cubicBezTo>
                    <a:cubicBezTo>
                      <a:pt x="0" y="104"/>
                      <a:pt x="104" y="0"/>
                      <a:pt x="232" y="0"/>
                    </a:cubicBezTo>
                    <a:cubicBezTo>
                      <a:pt x="360" y="0"/>
                      <a:pt x="464" y="104"/>
                      <a:pt x="464" y="232"/>
                    </a:cubicBezTo>
                    <a:close/>
                  </a:path>
                </a:pathLst>
              </a:custGeom>
              <a:solidFill>
                <a:srgbClr val="E648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2" name="îṥ1ïḍê">
                <a:extLst>
                  <a:ext uri="{FF2B5EF4-FFF2-40B4-BE49-F238E27FC236}">
                    <a16:creationId xmlns:a16="http://schemas.microsoft.com/office/drawing/2014/main" id="{A5698A64-A84F-47A6-AE2E-5EC785216E81}"/>
                  </a:ext>
                </a:extLst>
              </p:cNvPr>
              <p:cNvSpPr/>
              <p:nvPr/>
            </p:nvSpPr>
            <p:spPr bwMode="auto">
              <a:xfrm>
                <a:off x="3583" y="1509"/>
                <a:ext cx="629" cy="629"/>
              </a:xfrm>
              <a:prstGeom prst="ellipse">
                <a:avLst/>
              </a:prstGeom>
              <a:solidFill>
                <a:srgbClr val="C42D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3" name="iṥļiḍè">
                <a:extLst>
                  <a:ext uri="{FF2B5EF4-FFF2-40B4-BE49-F238E27FC236}">
                    <a16:creationId xmlns:a16="http://schemas.microsoft.com/office/drawing/2014/main" id="{6D091115-E80C-404C-93E8-65872C7B4E88}"/>
                  </a:ext>
                </a:extLst>
              </p:cNvPr>
              <p:cNvSpPr/>
              <p:nvPr/>
            </p:nvSpPr>
            <p:spPr bwMode="auto">
              <a:xfrm>
                <a:off x="3619" y="1547"/>
                <a:ext cx="555" cy="555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4" name="îśḷîḍê">
                <a:extLst>
                  <a:ext uri="{FF2B5EF4-FFF2-40B4-BE49-F238E27FC236}">
                    <a16:creationId xmlns:a16="http://schemas.microsoft.com/office/drawing/2014/main" id="{C376E3F0-1481-4C02-A570-841CD941CB30}"/>
                  </a:ext>
                </a:extLst>
              </p:cNvPr>
              <p:cNvSpPr/>
              <p:nvPr/>
            </p:nvSpPr>
            <p:spPr bwMode="auto">
              <a:xfrm>
                <a:off x="3654" y="1581"/>
                <a:ext cx="486" cy="48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5" name="iSļíḑè">
                <a:extLst>
                  <a:ext uri="{FF2B5EF4-FFF2-40B4-BE49-F238E27FC236}">
                    <a16:creationId xmlns:a16="http://schemas.microsoft.com/office/drawing/2014/main" id="{FBC1BD04-CF89-4AB1-90F6-12A87EF6918C}"/>
                  </a:ext>
                </a:extLst>
              </p:cNvPr>
              <p:cNvSpPr/>
              <p:nvPr/>
            </p:nvSpPr>
            <p:spPr bwMode="auto">
              <a:xfrm>
                <a:off x="2690" y="2208"/>
                <a:ext cx="62" cy="237"/>
              </a:xfrm>
              <a:custGeom>
                <a:avLst/>
                <a:gdLst>
                  <a:gd name="T0" fmla="*/ 34 w 34"/>
                  <a:gd name="T1" fmla="*/ 114 h 131"/>
                  <a:gd name="T2" fmla="*/ 17 w 34"/>
                  <a:gd name="T3" fmla="*/ 131 h 131"/>
                  <a:gd name="T4" fmla="*/ 17 w 34"/>
                  <a:gd name="T5" fmla="*/ 131 h 131"/>
                  <a:gd name="T6" fmla="*/ 0 w 34"/>
                  <a:gd name="T7" fmla="*/ 114 h 131"/>
                  <a:gd name="T8" fmla="*/ 0 w 34"/>
                  <a:gd name="T9" fmla="*/ 17 h 131"/>
                  <a:gd name="T10" fmla="*/ 17 w 34"/>
                  <a:gd name="T11" fmla="*/ 0 h 131"/>
                  <a:gd name="T12" fmla="*/ 17 w 34"/>
                  <a:gd name="T13" fmla="*/ 0 h 131"/>
                  <a:gd name="T14" fmla="*/ 34 w 34"/>
                  <a:gd name="T15" fmla="*/ 17 h 131"/>
                  <a:gd name="T16" fmla="*/ 34 w 34"/>
                  <a:gd name="T17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1">
                    <a:moveTo>
                      <a:pt x="34" y="114"/>
                    </a:moveTo>
                    <a:cubicBezTo>
                      <a:pt x="34" y="124"/>
                      <a:pt x="26" y="131"/>
                      <a:pt x="17" y="13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7" y="131"/>
                      <a:pt x="0" y="124"/>
                      <a:pt x="0" y="1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4" y="7"/>
                      <a:pt x="34" y="17"/>
                    </a:cubicBezTo>
                    <a:lnTo>
                      <a:pt x="34" y="114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6" name="išlïďê">
                <a:extLst>
                  <a:ext uri="{FF2B5EF4-FFF2-40B4-BE49-F238E27FC236}">
                    <a16:creationId xmlns:a16="http://schemas.microsoft.com/office/drawing/2014/main" id="{ACE45147-4F8D-4F65-8328-EEFDB7837D7F}"/>
                  </a:ext>
                </a:extLst>
              </p:cNvPr>
              <p:cNvSpPr/>
              <p:nvPr/>
            </p:nvSpPr>
            <p:spPr bwMode="auto">
              <a:xfrm>
                <a:off x="2690" y="2208"/>
                <a:ext cx="62" cy="154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5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5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7" name="išḻîḓé">
                <a:extLst>
                  <a:ext uri="{FF2B5EF4-FFF2-40B4-BE49-F238E27FC236}">
                    <a16:creationId xmlns:a16="http://schemas.microsoft.com/office/drawing/2014/main" id="{1AE9EEE8-DC51-4DDE-BDDF-FC8EA42368E9}"/>
                  </a:ext>
                </a:extLst>
              </p:cNvPr>
              <p:cNvSpPr/>
              <p:nvPr/>
            </p:nvSpPr>
            <p:spPr bwMode="auto">
              <a:xfrm>
                <a:off x="2571" y="1937"/>
                <a:ext cx="300" cy="392"/>
              </a:xfrm>
              <a:custGeom>
                <a:avLst/>
                <a:gdLst>
                  <a:gd name="T0" fmla="*/ 150 w 300"/>
                  <a:gd name="T1" fmla="*/ 392 h 392"/>
                  <a:gd name="T2" fmla="*/ 0 w 300"/>
                  <a:gd name="T3" fmla="*/ 307 h 392"/>
                  <a:gd name="T4" fmla="*/ 150 w 300"/>
                  <a:gd name="T5" fmla="*/ 0 h 392"/>
                  <a:gd name="T6" fmla="*/ 300 w 300"/>
                  <a:gd name="T7" fmla="*/ 307 h 392"/>
                  <a:gd name="T8" fmla="*/ 150 w 300"/>
                  <a:gd name="T9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2">
                    <a:moveTo>
                      <a:pt x="150" y="392"/>
                    </a:moveTo>
                    <a:lnTo>
                      <a:pt x="0" y="307"/>
                    </a:lnTo>
                    <a:lnTo>
                      <a:pt x="150" y="0"/>
                    </a:lnTo>
                    <a:lnTo>
                      <a:pt x="300" y="307"/>
                    </a:lnTo>
                    <a:lnTo>
                      <a:pt x="150" y="3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8" name="íṥļiḋe">
                <a:extLst>
                  <a:ext uri="{FF2B5EF4-FFF2-40B4-BE49-F238E27FC236}">
                    <a16:creationId xmlns:a16="http://schemas.microsoft.com/office/drawing/2014/main" id="{415F12A9-198A-4B92-8D0C-3D637F304C3C}"/>
                  </a:ext>
                </a:extLst>
              </p:cNvPr>
              <p:cNvSpPr/>
              <p:nvPr/>
            </p:nvSpPr>
            <p:spPr bwMode="auto">
              <a:xfrm>
                <a:off x="2721" y="1937"/>
                <a:ext cx="150" cy="392"/>
              </a:xfrm>
              <a:custGeom>
                <a:avLst/>
                <a:gdLst>
                  <a:gd name="T0" fmla="*/ 0 w 150"/>
                  <a:gd name="T1" fmla="*/ 0 h 392"/>
                  <a:gd name="T2" fmla="*/ 150 w 150"/>
                  <a:gd name="T3" fmla="*/ 307 h 392"/>
                  <a:gd name="T4" fmla="*/ 0 w 150"/>
                  <a:gd name="T5" fmla="*/ 392 h 392"/>
                  <a:gd name="T6" fmla="*/ 0 w 150"/>
                  <a:gd name="T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2">
                    <a:moveTo>
                      <a:pt x="0" y="0"/>
                    </a:moveTo>
                    <a:lnTo>
                      <a:pt x="150" y="307"/>
                    </a:lnTo>
                    <a:lnTo>
                      <a:pt x="0" y="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9" name="îṣḻíḑè">
                <a:extLst>
                  <a:ext uri="{FF2B5EF4-FFF2-40B4-BE49-F238E27FC236}">
                    <a16:creationId xmlns:a16="http://schemas.microsoft.com/office/drawing/2014/main" id="{E0895DEF-7306-4DBB-AA8F-D82289D5301A}"/>
                  </a:ext>
                </a:extLst>
              </p:cNvPr>
              <p:cNvSpPr/>
              <p:nvPr/>
            </p:nvSpPr>
            <p:spPr bwMode="auto">
              <a:xfrm>
                <a:off x="3545" y="3183"/>
                <a:ext cx="62" cy="239"/>
              </a:xfrm>
              <a:custGeom>
                <a:avLst/>
                <a:gdLst>
                  <a:gd name="T0" fmla="*/ 34 w 34"/>
                  <a:gd name="T1" fmla="*/ 115 h 132"/>
                  <a:gd name="T2" fmla="*/ 17 w 34"/>
                  <a:gd name="T3" fmla="*/ 132 h 132"/>
                  <a:gd name="T4" fmla="*/ 17 w 34"/>
                  <a:gd name="T5" fmla="*/ 132 h 132"/>
                  <a:gd name="T6" fmla="*/ 0 w 34"/>
                  <a:gd name="T7" fmla="*/ 115 h 132"/>
                  <a:gd name="T8" fmla="*/ 0 w 34"/>
                  <a:gd name="T9" fmla="*/ 17 h 132"/>
                  <a:gd name="T10" fmla="*/ 17 w 34"/>
                  <a:gd name="T11" fmla="*/ 0 h 132"/>
                  <a:gd name="T12" fmla="*/ 17 w 34"/>
                  <a:gd name="T13" fmla="*/ 0 h 132"/>
                  <a:gd name="T14" fmla="*/ 34 w 34"/>
                  <a:gd name="T15" fmla="*/ 17 h 132"/>
                  <a:gd name="T16" fmla="*/ 34 w 34"/>
                  <a:gd name="T17" fmla="*/ 11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2">
                    <a:moveTo>
                      <a:pt x="34" y="115"/>
                    </a:moveTo>
                    <a:cubicBezTo>
                      <a:pt x="34" y="124"/>
                      <a:pt x="27" y="132"/>
                      <a:pt x="17" y="132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8" y="132"/>
                      <a:pt x="0" y="124"/>
                      <a:pt x="0" y="1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8"/>
                      <a:pt x="34" y="17"/>
                    </a:cubicBezTo>
                    <a:lnTo>
                      <a:pt x="34" y="11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0" name="îṥlïḋé">
                <a:extLst>
                  <a:ext uri="{FF2B5EF4-FFF2-40B4-BE49-F238E27FC236}">
                    <a16:creationId xmlns:a16="http://schemas.microsoft.com/office/drawing/2014/main" id="{D66FEF02-CCE2-4FE4-8F89-12C941CEC903}"/>
                  </a:ext>
                </a:extLst>
              </p:cNvPr>
              <p:cNvSpPr/>
              <p:nvPr/>
            </p:nvSpPr>
            <p:spPr bwMode="auto">
              <a:xfrm>
                <a:off x="3545" y="3183"/>
                <a:ext cx="62" cy="154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6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6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76"/>
                      <a:pt x="0" y="76"/>
                      <a:pt x="0" y="76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1" name="îṡ1ïḓé">
                <a:extLst>
                  <a:ext uri="{FF2B5EF4-FFF2-40B4-BE49-F238E27FC236}">
                    <a16:creationId xmlns:a16="http://schemas.microsoft.com/office/drawing/2014/main" id="{58F53C0E-CD4C-4093-A5C7-9AF544CA412C}"/>
                  </a:ext>
                </a:extLst>
              </p:cNvPr>
              <p:cNvSpPr/>
              <p:nvPr/>
            </p:nvSpPr>
            <p:spPr bwMode="auto">
              <a:xfrm>
                <a:off x="3426" y="2912"/>
                <a:ext cx="300" cy="394"/>
              </a:xfrm>
              <a:custGeom>
                <a:avLst/>
                <a:gdLst>
                  <a:gd name="T0" fmla="*/ 150 w 300"/>
                  <a:gd name="T1" fmla="*/ 394 h 394"/>
                  <a:gd name="T2" fmla="*/ 0 w 300"/>
                  <a:gd name="T3" fmla="*/ 307 h 394"/>
                  <a:gd name="T4" fmla="*/ 150 w 300"/>
                  <a:gd name="T5" fmla="*/ 0 h 394"/>
                  <a:gd name="T6" fmla="*/ 300 w 300"/>
                  <a:gd name="T7" fmla="*/ 307 h 394"/>
                  <a:gd name="T8" fmla="*/ 150 w 300"/>
                  <a:gd name="T9" fmla="*/ 39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4">
                    <a:moveTo>
                      <a:pt x="150" y="394"/>
                    </a:moveTo>
                    <a:lnTo>
                      <a:pt x="0" y="307"/>
                    </a:lnTo>
                    <a:lnTo>
                      <a:pt x="150" y="0"/>
                    </a:lnTo>
                    <a:lnTo>
                      <a:pt x="300" y="307"/>
                    </a:lnTo>
                    <a:lnTo>
                      <a:pt x="150" y="394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2" name="îśļïdé">
                <a:extLst>
                  <a:ext uri="{FF2B5EF4-FFF2-40B4-BE49-F238E27FC236}">
                    <a16:creationId xmlns:a16="http://schemas.microsoft.com/office/drawing/2014/main" id="{3DE67B34-2B67-44AE-8213-48FEF5B6BA57}"/>
                  </a:ext>
                </a:extLst>
              </p:cNvPr>
              <p:cNvSpPr/>
              <p:nvPr/>
            </p:nvSpPr>
            <p:spPr bwMode="auto">
              <a:xfrm>
                <a:off x="3576" y="2912"/>
                <a:ext cx="150" cy="394"/>
              </a:xfrm>
              <a:custGeom>
                <a:avLst/>
                <a:gdLst>
                  <a:gd name="T0" fmla="*/ 0 w 150"/>
                  <a:gd name="T1" fmla="*/ 0 h 394"/>
                  <a:gd name="T2" fmla="*/ 150 w 150"/>
                  <a:gd name="T3" fmla="*/ 307 h 394"/>
                  <a:gd name="T4" fmla="*/ 0 w 150"/>
                  <a:gd name="T5" fmla="*/ 394 h 394"/>
                  <a:gd name="T6" fmla="*/ 0 w 150"/>
                  <a:gd name="T7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4">
                    <a:moveTo>
                      <a:pt x="0" y="0"/>
                    </a:moveTo>
                    <a:lnTo>
                      <a:pt x="150" y="307"/>
                    </a:lnTo>
                    <a:lnTo>
                      <a:pt x="0" y="3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3" name="îsľiḍê">
                <a:extLst>
                  <a:ext uri="{FF2B5EF4-FFF2-40B4-BE49-F238E27FC236}">
                    <a16:creationId xmlns:a16="http://schemas.microsoft.com/office/drawing/2014/main" id="{92FD86FA-2020-4FC9-9201-F5980257F979}"/>
                  </a:ext>
                </a:extLst>
              </p:cNvPr>
              <p:cNvSpPr/>
              <p:nvPr/>
            </p:nvSpPr>
            <p:spPr bwMode="auto">
              <a:xfrm>
                <a:off x="4505" y="2176"/>
                <a:ext cx="61" cy="237"/>
              </a:xfrm>
              <a:custGeom>
                <a:avLst/>
                <a:gdLst>
                  <a:gd name="T0" fmla="*/ 34 w 34"/>
                  <a:gd name="T1" fmla="*/ 114 h 131"/>
                  <a:gd name="T2" fmla="*/ 17 w 34"/>
                  <a:gd name="T3" fmla="*/ 131 h 131"/>
                  <a:gd name="T4" fmla="*/ 17 w 34"/>
                  <a:gd name="T5" fmla="*/ 131 h 131"/>
                  <a:gd name="T6" fmla="*/ 0 w 34"/>
                  <a:gd name="T7" fmla="*/ 114 h 131"/>
                  <a:gd name="T8" fmla="*/ 0 w 34"/>
                  <a:gd name="T9" fmla="*/ 17 h 131"/>
                  <a:gd name="T10" fmla="*/ 17 w 34"/>
                  <a:gd name="T11" fmla="*/ 0 h 131"/>
                  <a:gd name="T12" fmla="*/ 17 w 34"/>
                  <a:gd name="T13" fmla="*/ 0 h 131"/>
                  <a:gd name="T14" fmla="*/ 34 w 34"/>
                  <a:gd name="T15" fmla="*/ 17 h 131"/>
                  <a:gd name="T16" fmla="*/ 34 w 34"/>
                  <a:gd name="T17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1">
                    <a:moveTo>
                      <a:pt x="34" y="114"/>
                    </a:moveTo>
                    <a:cubicBezTo>
                      <a:pt x="34" y="124"/>
                      <a:pt x="27" y="131"/>
                      <a:pt x="17" y="13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8" y="131"/>
                      <a:pt x="0" y="124"/>
                      <a:pt x="0" y="1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7"/>
                      <a:pt x="34" y="17"/>
                    </a:cubicBezTo>
                    <a:lnTo>
                      <a:pt x="34" y="114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4" name="íšḷíḓê">
                <a:extLst>
                  <a:ext uri="{FF2B5EF4-FFF2-40B4-BE49-F238E27FC236}">
                    <a16:creationId xmlns:a16="http://schemas.microsoft.com/office/drawing/2014/main" id="{14482B42-AFD4-4C9E-B67A-9C99FA88EB26}"/>
                  </a:ext>
                </a:extLst>
              </p:cNvPr>
              <p:cNvSpPr/>
              <p:nvPr/>
            </p:nvSpPr>
            <p:spPr bwMode="auto">
              <a:xfrm>
                <a:off x="4505" y="2176"/>
                <a:ext cx="61" cy="153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5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5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5" name="íṧlîḋè">
                <a:extLst>
                  <a:ext uri="{FF2B5EF4-FFF2-40B4-BE49-F238E27FC236}">
                    <a16:creationId xmlns:a16="http://schemas.microsoft.com/office/drawing/2014/main" id="{F9F33BA5-098B-42A8-AC55-3A839FB3581A}"/>
                  </a:ext>
                </a:extLst>
              </p:cNvPr>
              <p:cNvSpPr/>
              <p:nvPr/>
            </p:nvSpPr>
            <p:spPr bwMode="auto">
              <a:xfrm>
                <a:off x="4386" y="1905"/>
                <a:ext cx="300" cy="392"/>
              </a:xfrm>
              <a:custGeom>
                <a:avLst/>
                <a:gdLst>
                  <a:gd name="T0" fmla="*/ 150 w 300"/>
                  <a:gd name="T1" fmla="*/ 392 h 392"/>
                  <a:gd name="T2" fmla="*/ 0 w 300"/>
                  <a:gd name="T3" fmla="*/ 305 h 392"/>
                  <a:gd name="T4" fmla="*/ 150 w 300"/>
                  <a:gd name="T5" fmla="*/ 0 h 392"/>
                  <a:gd name="T6" fmla="*/ 300 w 300"/>
                  <a:gd name="T7" fmla="*/ 305 h 392"/>
                  <a:gd name="T8" fmla="*/ 150 w 300"/>
                  <a:gd name="T9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2">
                    <a:moveTo>
                      <a:pt x="150" y="392"/>
                    </a:moveTo>
                    <a:lnTo>
                      <a:pt x="0" y="305"/>
                    </a:lnTo>
                    <a:lnTo>
                      <a:pt x="150" y="0"/>
                    </a:lnTo>
                    <a:lnTo>
                      <a:pt x="300" y="305"/>
                    </a:lnTo>
                    <a:lnTo>
                      <a:pt x="150" y="3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6" name="îSļídè">
                <a:extLst>
                  <a:ext uri="{FF2B5EF4-FFF2-40B4-BE49-F238E27FC236}">
                    <a16:creationId xmlns:a16="http://schemas.microsoft.com/office/drawing/2014/main" id="{93BE52B4-52D4-4500-ADA4-05F353601555}"/>
                  </a:ext>
                </a:extLst>
              </p:cNvPr>
              <p:cNvSpPr/>
              <p:nvPr/>
            </p:nvSpPr>
            <p:spPr bwMode="auto">
              <a:xfrm>
                <a:off x="4536" y="1905"/>
                <a:ext cx="150" cy="392"/>
              </a:xfrm>
              <a:custGeom>
                <a:avLst/>
                <a:gdLst>
                  <a:gd name="T0" fmla="*/ 0 w 150"/>
                  <a:gd name="T1" fmla="*/ 0 h 392"/>
                  <a:gd name="T2" fmla="*/ 150 w 150"/>
                  <a:gd name="T3" fmla="*/ 305 h 392"/>
                  <a:gd name="T4" fmla="*/ 0 w 150"/>
                  <a:gd name="T5" fmla="*/ 392 h 392"/>
                  <a:gd name="T6" fmla="*/ 0 w 150"/>
                  <a:gd name="T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2">
                    <a:moveTo>
                      <a:pt x="0" y="0"/>
                    </a:moveTo>
                    <a:lnTo>
                      <a:pt x="150" y="305"/>
                    </a:lnTo>
                    <a:lnTo>
                      <a:pt x="0" y="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7" name="íṩḷïḑê">
                <a:extLst>
                  <a:ext uri="{FF2B5EF4-FFF2-40B4-BE49-F238E27FC236}">
                    <a16:creationId xmlns:a16="http://schemas.microsoft.com/office/drawing/2014/main" id="{24A836B4-8361-4A5E-A0BB-52B7E54C0AFC}"/>
                  </a:ext>
                </a:extLst>
              </p:cNvPr>
              <p:cNvSpPr/>
              <p:nvPr/>
            </p:nvSpPr>
            <p:spPr bwMode="auto">
              <a:xfrm>
                <a:off x="2477" y="2085"/>
                <a:ext cx="45" cy="181"/>
              </a:xfrm>
              <a:custGeom>
                <a:avLst/>
                <a:gdLst>
                  <a:gd name="T0" fmla="*/ 25 w 25"/>
                  <a:gd name="T1" fmla="*/ 87 h 100"/>
                  <a:gd name="T2" fmla="*/ 12 w 25"/>
                  <a:gd name="T3" fmla="*/ 100 h 100"/>
                  <a:gd name="T4" fmla="*/ 12 w 25"/>
                  <a:gd name="T5" fmla="*/ 100 h 100"/>
                  <a:gd name="T6" fmla="*/ 0 w 25"/>
                  <a:gd name="T7" fmla="*/ 87 h 100"/>
                  <a:gd name="T8" fmla="*/ 0 w 25"/>
                  <a:gd name="T9" fmla="*/ 13 h 100"/>
                  <a:gd name="T10" fmla="*/ 12 w 25"/>
                  <a:gd name="T11" fmla="*/ 0 h 100"/>
                  <a:gd name="T12" fmla="*/ 12 w 25"/>
                  <a:gd name="T13" fmla="*/ 0 h 100"/>
                  <a:gd name="T14" fmla="*/ 25 w 25"/>
                  <a:gd name="T15" fmla="*/ 13 h 100"/>
                  <a:gd name="T16" fmla="*/ 25 w 25"/>
                  <a:gd name="T17" fmla="*/ 8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00">
                    <a:moveTo>
                      <a:pt x="25" y="87"/>
                    </a:moveTo>
                    <a:cubicBezTo>
                      <a:pt x="25" y="94"/>
                      <a:pt x="19" y="100"/>
                      <a:pt x="12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5" y="100"/>
                      <a:pt x="0" y="94"/>
                      <a:pt x="0" y="87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7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8" name="îŝļíďè">
                <a:extLst>
                  <a:ext uri="{FF2B5EF4-FFF2-40B4-BE49-F238E27FC236}">
                    <a16:creationId xmlns:a16="http://schemas.microsoft.com/office/drawing/2014/main" id="{BD14DE76-B1C0-4218-ADB3-3441DC189081}"/>
                  </a:ext>
                </a:extLst>
              </p:cNvPr>
              <p:cNvSpPr/>
              <p:nvPr/>
            </p:nvSpPr>
            <p:spPr bwMode="auto">
              <a:xfrm>
                <a:off x="2477" y="2085"/>
                <a:ext cx="45" cy="118"/>
              </a:xfrm>
              <a:custGeom>
                <a:avLst/>
                <a:gdLst>
                  <a:gd name="T0" fmla="*/ 12 w 25"/>
                  <a:gd name="T1" fmla="*/ 65 h 65"/>
                  <a:gd name="T2" fmla="*/ 25 w 25"/>
                  <a:gd name="T3" fmla="*/ 57 h 65"/>
                  <a:gd name="T4" fmla="*/ 25 w 25"/>
                  <a:gd name="T5" fmla="*/ 13 h 65"/>
                  <a:gd name="T6" fmla="*/ 12 w 25"/>
                  <a:gd name="T7" fmla="*/ 0 h 65"/>
                  <a:gd name="T8" fmla="*/ 0 w 25"/>
                  <a:gd name="T9" fmla="*/ 13 h 65"/>
                  <a:gd name="T10" fmla="*/ 0 w 25"/>
                  <a:gd name="T11" fmla="*/ 57 h 65"/>
                  <a:gd name="T12" fmla="*/ 12 w 25"/>
                  <a:gd name="T1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5">
                    <a:moveTo>
                      <a:pt x="12" y="65"/>
                    </a:move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57"/>
                      <a:pt x="0" y="57"/>
                      <a:pt x="0" y="57"/>
                    </a:cubicBezTo>
                    <a:lnTo>
                      <a:pt x="12" y="6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9" name="ïṥlíḑè">
                <a:extLst>
                  <a:ext uri="{FF2B5EF4-FFF2-40B4-BE49-F238E27FC236}">
                    <a16:creationId xmlns:a16="http://schemas.microsoft.com/office/drawing/2014/main" id="{F7E18A8D-93D0-402F-A483-E3D3266DDB85}"/>
                  </a:ext>
                </a:extLst>
              </p:cNvPr>
              <p:cNvSpPr/>
              <p:nvPr/>
            </p:nvSpPr>
            <p:spPr bwMode="auto">
              <a:xfrm>
                <a:off x="2385" y="1879"/>
                <a:ext cx="227" cy="299"/>
              </a:xfrm>
              <a:custGeom>
                <a:avLst/>
                <a:gdLst>
                  <a:gd name="T0" fmla="*/ 114 w 227"/>
                  <a:gd name="T1" fmla="*/ 299 h 299"/>
                  <a:gd name="T2" fmla="*/ 0 w 227"/>
                  <a:gd name="T3" fmla="*/ 233 h 299"/>
                  <a:gd name="T4" fmla="*/ 114 w 227"/>
                  <a:gd name="T5" fmla="*/ 0 h 299"/>
                  <a:gd name="T6" fmla="*/ 227 w 227"/>
                  <a:gd name="T7" fmla="*/ 233 h 299"/>
                  <a:gd name="T8" fmla="*/ 114 w 227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299">
                    <a:moveTo>
                      <a:pt x="114" y="299"/>
                    </a:moveTo>
                    <a:lnTo>
                      <a:pt x="0" y="233"/>
                    </a:lnTo>
                    <a:lnTo>
                      <a:pt x="114" y="0"/>
                    </a:lnTo>
                    <a:lnTo>
                      <a:pt x="227" y="233"/>
                    </a:lnTo>
                    <a:lnTo>
                      <a:pt x="114" y="299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0" name="ïśļiḍê">
                <a:extLst>
                  <a:ext uri="{FF2B5EF4-FFF2-40B4-BE49-F238E27FC236}">
                    <a16:creationId xmlns:a16="http://schemas.microsoft.com/office/drawing/2014/main" id="{354982D5-4CE1-4D80-813E-C2F4C7388236}"/>
                  </a:ext>
                </a:extLst>
              </p:cNvPr>
              <p:cNvSpPr/>
              <p:nvPr/>
            </p:nvSpPr>
            <p:spPr bwMode="auto">
              <a:xfrm>
                <a:off x="2499" y="1879"/>
                <a:ext cx="113" cy="299"/>
              </a:xfrm>
              <a:custGeom>
                <a:avLst/>
                <a:gdLst>
                  <a:gd name="T0" fmla="*/ 0 w 113"/>
                  <a:gd name="T1" fmla="*/ 0 h 299"/>
                  <a:gd name="T2" fmla="*/ 113 w 113"/>
                  <a:gd name="T3" fmla="*/ 233 h 299"/>
                  <a:gd name="T4" fmla="*/ 0 w 113"/>
                  <a:gd name="T5" fmla="*/ 299 h 299"/>
                  <a:gd name="T6" fmla="*/ 0 w 113"/>
                  <a:gd name="T7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299">
                    <a:moveTo>
                      <a:pt x="0" y="0"/>
                    </a:moveTo>
                    <a:lnTo>
                      <a:pt x="113" y="233"/>
                    </a:lnTo>
                    <a:lnTo>
                      <a:pt x="0" y="2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1" name="iš1iḋê">
                <a:extLst>
                  <a:ext uri="{FF2B5EF4-FFF2-40B4-BE49-F238E27FC236}">
                    <a16:creationId xmlns:a16="http://schemas.microsoft.com/office/drawing/2014/main" id="{FEB790AF-4989-4070-97AF-4D437D1CF75E}"/>
                  </a:ext>
                </a:extLst>
              </p:cNvPr>
              <p:cNvSpPr/>
              <p:nvPr/>
            </p:nvSpPr>
            <p:spPr bwMode="auto">
              <a:xfrm>
                <a:off x="4859" y="2348"/>
                <a:ext cx="494" cy="321"/>
              </a:xfrm>
              <a:custGeom>
                <a:avLst/>
                <a:gdLst>
                  <a:gd name="T0" fmla="*/ 273 w 273"/>
                  <a:gd name="T1" fmla="*/ 85 h 178"/>
                  <a:gd name="T2" fmla="*/ 273 w 273"/>
                  <a:gd name="T3" fmla="*/ 85 h 178"/>
                  <a:gd name="T4" fmla="*/ 273 w 273"/>
                  <a:gd name="T5" fmla="*/ 84 h 178"/>
                  <a:gd name="T6" fmla="*/ 273 w 273"/>
                  <a:gd name="T7" fmla="*/ 83 h 178"/>
                  <a:gd name="T8" fmla="*/ 273 w 273"/>
                  <a:gd name="T9" fmla="*/ 83 h 178"/>
                  <a:gd name="T10" fmla="*/ 273 w 273"/>
                  <a:gd name="T11" fmla="*/ 82 h 178"/>
                  <a:gd name="T12" fmla="*/ 273 w 273"/>
                  <a:gd name="T13" fmla="*/ 82 h 178"/>
                  <a:gd name="T14" fmla="*/ 273 w 273"/>
                  <a:gd name="T15" fmla="*/ 81 h 178"/>
                  <a:gd name="T16" fmla="*/ 273 w 273"/>
                  <a:gd name="T17" fmla="*/ 80 h 178"/>
                  <a:gd name="T18" fmla="*/ 273 w 273"/>
                  <a:gd name="T19" fmla="*/ 80 h 178"/>
                  <a:gd name="T20" fmla="*/ 128 w 273"/>
                  <a:gd name="T21" fmla="*/ 3 h 178"/>
                  <a:gd name="T22" fmla="*/ 0 w 273"/>
                  <a:gd name="T23" fmla="*/ 80 h 178"/>
                  <a:gd name="T24" fmla="*/ 0 w 273"/>
                  <a:gd name="T25" fmla="*/ 80 h 178"/>
                  <a:gd name="T26" fmla="*/ 0 w 273"/>
                  <a:gd name="T27" fmla="*/ 81 h 178"/>
                  <a:gd name="T28" fmla="*/ 0 w 273"/>
                  <a:gd name="T29" fmla="*/ 82 h 178"/>
                  <a:gd name="T30" fmla="*/ 0 w 273"/>
                  <a:gd name="T31" fmla="*/ 82 h 178"/>
                  <a:gd name="T32" fmla="*/ 0 w 273"/>
                  <a:gd name="T33" fmla="*/ 83 h 178"/>
                  <a:gd name="T34" fmla="*/ 0 w 273"/>
                  <a:gd name="T35" fmla="*/ 83 h 178"/>
                  <a:gd name="T36" fmla="*/ 0 w 273"/>
                  <a:gd name="T37" fmla="*/ 84 h 178"/>
                  <a:gd name="T38" fmla="*/ 0 w 273"/>
                  <a:gd name="T39" fmla="*/ 85 h 178"/>
                  <a:gd name="T40" fmla="*/ 0 w 273"/>
                  <a:gd name="T41" fmla="*/ 85 h 178"/>
                  <a:gd name="T42" fmla="*/ 0 w 273"/>
                  <a:gd name="T43" fmla="*/ 86 h 178"/>
                  <a:gd name="T44" fmla="*/ 0 w 273"/>
                  <a:gd name="T45" fmla="*/ 86 h 178"/>
                  <a:gd name="T46" fmla="*/ 0 w 273"/>
                  <a:gd name="T47" fmla="*/ 87 h 178"/>
                  <a:gd name="T48" fmla="*/ 0 w 273"/>
                  <a:gd name="T49" fmla="*/ 88 h 178"/>
                  <a:gd name="T50" fmla="*/ 0 w 273"/>
                  <a:gd name="T51" fmla="*/ 88 h 178"/>
                  <a:gd name="T52" fmla="*/ 0 w 273"/>
                  <a:gd name="T53" fmla="*/ 89 h 178"/>
                  <a:gd name="T54" fmla="*/ 0 w 273"/>
                  <a:gd name="T55" fmla="*/ 89 h 178"/>
                  <a:gd name="T56" fmla="*/ 0 w 273"/>
                  <a:gd name="T57" fmla="*/ 90 h 178"/>
                  <a:gd name="T58" fmla="*/ 0 w 273"/>
                  <a:gd name="T59" fmla="*/ 91 h 178"/>
                  <a:gd name="T60" fmla="*/ 0 w 273"/>
                  <a:gd name="T61" fmla="*/ 91 h 178"/>
                  <a:gd name="T62" fmla="*/ 0 w 273"/>
                  <a:gd name="T63" fmla="*/ 92 h 178"/>
                  <a:gd name="T64" fmla="*/ 0 w 273"/>
                  <a:gd name="T65" fmla="*/ 92 h 178"/>
                  <a:gd name="T66" fmla="*/ 0 w 273"/>
                  <a:gd name="T67" fmla="*/ 93 h 178"/>
                  <a:gd name="T68" fmla="*/ 0 w 273"/>
                  <a:gd name="T69" fmla="*/ 94 h 178"/>
                  <a:gd name="T70" fmla="*/ 0 w 273"/>
                  <a:gd name="T71" fmla="*/ 94 h 178"/>
                  <a:gd name="T72" fmla="*/ 0 w 273"/>
                  <a:gd name="T73" fmla="*/ 95 h 178"/>
                  <a:gd name="T74" fmla="*/ 0 w 273"/>
                  <a:gd name="T75" fmla="*/ 95 h 178"/>
                  <a:gd name="T76" fmla="*/ 0 w 273"/>
                  <a:gd name="T77" fmla="*/ 96 h 178"/>
                  <a:gd name="T78" fmla="*/ 0 w 273"/>
                  <a:gd name="T79" fmla="*/ 97 h 178"/>
                  <a:gd name="T80" fmla="*/ 0 w 273"/>
                  <a:gd name="T81" fmla="*/ 97 h 178"/>
                  <a:gd name="T82" fmla="*/ 0 w 273"/>
                  <a:gd name="T83" fmla="*/ 98 h 178"/>
                  <a:gd name="T84" fmla="*/ 270 w 273"/>
                  <a:gd name="T85" fmla="*/ 103 h 178"/>
                  <a:gd name="T86" fmla="*/ 273 w 273"/>
                  <a:gd name="T87" fmla="*/ 98 h 178"/>
                  <a:gd name="T88" fmla="*/ 273 w 273"/>
                  <a:gd name="T89" fmla="*/ 97 h 178"/>
                  <a:gd name="T90" fmla="*/ 273 w 273"/>
                  <a:gd name="T91" fmla="*/ 96 h 178"/>
                  <a:gd name="T92" fmla="*/ 273 w 273"/>
                  <a:gd name="T93" fmla="*/ 96 h 178"/>
                  <a:gd name="T94" fmla="*/ 273 w 273"/>
                  <a:gd name="T95" fmla="*/ 95 h 178"/>
                  <a:gd name="T96" fmla="*/ 273 w 273"/>
                  <a:gd name="T97" fmla="*/ 95 h 178"/>
                  <a:gd name="T98" fmla="*/ 273 w 273"/>
                  <a:gd name="T99" fmla="*/ 94 h 178"/>
                  <a:gd name="T100" fmla="*/ 273 w 273"/>
                  <a:gd name="T101" fmla="*/ 93 h 178"/>
                  <a:gd name="T102" fmla="*/ 273 w 273"/>
                  <a:gd name="T103" fmla="*/ 93 h 178"/>
                  <a:gd name="T104" fmla="*/ 273 w 273"/>
                  <a:gd name="T105" fmla="*/ 92 h 178"/>
                  <a:gd name="T106" fmla="*/ 273 w 273"/>
                  <a:gd name="T107" fmla="*/ 92 h 178"/>
                  <a:gd name="T108" fmla="*/ 273 w 273"/>
                  <a:gd name="T109" fmla="*/ 91 h 178"/>
                  <a:gd name="T110" fmla="*/ 273 w 273"/>
                  <a:gd name="T111" fmla="*/ 90 h 178"/>
                  <a:gd name="T112" fmla="*/ 273 w 273"/>
                  <a:gd name="T113" fmla="*/ 90 h 178"/>
                  <a:gd name="T114" fmla="*/ 273 w 273"/>
                  <a:gd name="T115" fmla="*/ 89 h 178"/>
                  <a:gd name="T116" fmla="*/ 273 w 273"/>
                  <a:gd name="T117" fmla="*/ 89 h 178"/>
                  <a:gd name="T118" fmla="*/ 273 w 273"/>
                  <a:gd name="T119" fmla="*/ 88 h 178"/>
                  <a:gd name="T120" fmla="*/ 273 w 273"/>
                  <a:gd name="T121" fmla="*/ 87 h 178"/>
                  <a:gd name="T122" fmla="*/ 273 w 273"/>
                  <a:gd name="T123" fmla="*/ 87 h 178"/>
                  <a:gd name="T124" fmla="*/ 273 w 273"/>
                  <a:gd name="T125" fmla="*/ 8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3" h="178">
                    <a:moveTo>
                      <a:pt x="273" y="86"/>
                    </a:move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79"/>
                      <a:pt x="273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3" y="78"/>
                      <a:pt x="272" y="76"/>
                      <a:pt x="270" y="74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0" y="0"/>
                      <a:pt x="133" y="0"/>
                      <a:pt x="128" y="3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1" y="76"/>
                      <a:pt x="0" y="78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1" y="102"/>
                      <a:pt x="4" y="103"/>
                    </a:cubicBezTo>
                    <a:cubicBezTo>
                      <a:pt x="128" y="175"/>
                      <a:pt x="128" y="175"/>
                      <a:pt x="128" y="175"/>
                    </a:cubicBezTo>
                    <a:cubicBezTo>
                      <a:pt x="133" y="178"/>
                      <a:pt x="140" y="178"/>
                      <a:pt x="145" y="175"/>
                    </a:cubicBezTo>
                    <a:cubicBezTo>
                      <a:pt x="270" y="103"/>
                      <a:pt x="270" y="103"/>
                      <a:pt x="270" y="103"/>
                    </a:cubicBezTo>
                    <a:cubicBezTo>
                      <a:pt x="272" y="102"/>
                      <a:pt x="273" y="100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2" name="ïś1iḓê">
                <a:extLst>
                  <a:ext uri="{FF2B5EF4-FFF2-40B4-BE49-F238E27FC236}">
                    <a16:creationId xmlns:a16="http://schemas.microsoft.com/office/drawing/2014/main" id="{EE6CEB64-A420-460C-AD39-2D2EB69C71D0}"/>
                  </a:ext>
                </a:extLst>
              </p:cNvPr>
              <p:cNvSpPr/>
              <p:nvPr/>
            </p:nvSpPr>
            <p:spPr bwMode="auto">
              <a:xfrm>
                <a:off x="4857" y="2348"/>
                <a:ext cx="497" cy="287"/>
              </a:xfrm>
              <a:custGeom>
                <a:avLst/>
                <a:gdLst>
                  <a:gd name="T0" fmla="*/ 146 w 275"/>
                  <a:gd name="T1" fmla="*/ 156 h 159"/>
                  <a:gd name="T2" fmla="*/ 129 w 275"/>
                  <a:gd name="T3" fmla="*/ 156 h 159"/>
                  <a:gd name="T4" fmla="*/ 5 w 275"/>
                  <a:gd name="T5" fmla="*/ 84 h 159"/>
                  <a:gd name="T6" fmla="*/ 5 w 275"/>
                  <a:gd name="T7" fmla="*/ 74 h 159"/>
                  <a:gd name="T8" fmla="*/ 129 w 275"/>
                  <a:gd name="T9" fmla="*/ 3 h 159"/>
                  <a:gd name="T10" fmla="*/ 146 w 275"/>
                  <a:gd name="T11" fmla="*/ 3 h 159"/>
                  <a:gd name="T12" fmla="*/ 271 w 275"/>
                  <a:gd name="T13" fmla="*/ 74 h 159"/>
                  <a:gd name="T14" fmla="*/ 271 w 275"/>
                  <a:gd name="T15" fmla="*/ 84 h 159"/>
                  <a:gd name="T16" fmla="*/ 146 w 275"/>
                  <a:gd name="T17" fmla="*/ 156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159">
                    <a:moveTo>
                      <a:pt x="146" y="156"/>
                    </a:moveTo>
                    <a:cubicBezTo>
                      <a:pt x="141" y="159"/>
                      <a:pt x="134" y="159"/>
                      <a:pt x="129" y="156"/>
                    </a:cubicBezTo>
                    <a:cubicBezTo>
                      <a:pt x="5" y="84"/>
                      <a:pt x="5" y="84"/>
                      <a:pt x="5" y="84"/>
                    </a:cubicBezTo>
                    <a:cubicBezTo>
                      <a:pt x="0" y="81"/>
                      <a:pt x="0" y="77"/>
                      <a:pt x="5" y="74"/>
                    </a:cubicBezTo>
                    <a:cubicBezTo>
                      <a:pt x="129" y="3"/>
                      <a:pt x="129" y="3"/>
                      <a:pt x="129" y="3"/>
                    </a:cubicBezTo>
                    <a:cubicBezTo>
                      <a:pt x="134" y="0"/>
                      <a:pt x="141" y="0"/>
                      <a:pt x="146" y="3"/>
                    </a:cubicBezTo>
                    <a:cubicBezTo>
                      <a:pt x="271" y="74"/>
                      <a:pt x="271" y="74"/>
                      <a:pt x="271" y="74"/>
                    </a:cubicBezTo>
                    <a:cubicBezTo>
                      <a:pt x="275" y="77"/>
                      <a:pt x="275" y="81"/>
                      <a:pt x="271" y="84"/>
                    </a:cubicBezTo>
                    <a:lnTo>
                      <a:pt x="146" y="156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3" name="iṥlïḑe">
                <a:extLst>
                  <a:ext uri="{FF2B5EF4-FFF2-40B4-BE49-F238E27FC236}">
                    <a16:creationId xmlns:a16="http://schemas.microsoft.com/office/drawing/2014/main" id="{824A3F63-1012-41A3-A78F-0C73118EE676}"/>
                  </a:ext>
                </a:extLst>
              </p:cNvPr>
              <p:cNvSpPr/>
              <p:nvPr/>
            </p:nvSpPr>
            <p:spPr bwMode="auto">
              <a:xfrm>
                <a:off x="4966" y="2360"/>
                <a:ext cx="276" cy="212"/>
              </a:xfrm>
              <a:custGeom>
                <a:avLst/>
                <a:gdLst>
                  <a:gd name="T0" fmla="*/ 0 w 276"/>
                  <a:gd name="T1" fmla="*/ 132 h 212"/>
                  <a:gd name="T2" fmla="*/ 135 w 276"/>
                  <a:gd name="T3" fmla="*/ 212 h 212"/>
                  <a:gd name="T4" fmla="*/ 276 w 276"/>
                  <a:gd name="T5" fmla="*/ 129 h 212"/>
                  <a:gd name="T6" fmla="*/ 276 w 276"/>
                  <a:gd name="T7" fmla="*/ 80 h 212"/>
                  <a:gd name="T8" fmla="*/ 141 w 276"/>
                  <a:gd name="T9" fmla="*/ 0 h 212"/>
                  <a:gd name="T10" fmla="*/ 0 w 276"/>
                  <a:gd name="T11" fmla="*/ 83 h 212"/>
                  <a:gd name="T12" fmla="*/ 0 w 276"/>
                  <a:gd name="T13" fmla="*/ 13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6" h="212">
                    <a:moveTo>
                      <a:pt x="0" y="132"/>
                    </a:moveTo>
                    <a:lnTo>
                      <a:pt x="135" y="212"/>
                    </a:lnTo>
                    <a:lnTo>
                      <a:pt x="276" y="129"/>
                    </a:lnTo>
                    <a:lnTo>
                      <a:pt x="276" y="80"/>
                    </a:lnTo>
                    <a:lnTo>
                      <a:pt x="141" y="0"/>
                    </a:lnTo>
                    <a:lnTo>
                      <a:pt x="0" y="83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4" name="íSḻïḓé">
                <a:extLst>
                  <a:ext uri="{FF2B5EF4-FFF2-40B4-BE49-F238E27FC236}">
                    <a16:creationId xmlns:a16="http://schemas.microsoft.com/office/drawing/2014/main" id="{9A611CAE-810E-4746-BCCA-FCA2C8CFB95E}"/>
                  </a:ext>
                </a:extLst>
              </p:cNvPr>
              <p:cNvSpPr/>
              <p:nvPr/>
            </p:nvSpPr>
            <p:spPr bwMode="auto">
              <a:xfrm>
                <a:off x="5101" y="2440"/>
                <a:ext cx="141" cy="132"/>
              </a:xfrm>
              <a:custGeom>
                <a:avLst/>
                <a:gdLst>
                  <a:gd name="T0" fmla="*/ 0 w 141"/>
                  <a:gd name="T1" fmla="*/ 132 h 132"/>
                  <a:gd name="T2" fmla="*/ 141 w 141"/>
                  <a:gd name="T3" fmla="*/ 49 h 132"/>
                  <a:gd name="T4" fmla="*/ 141 w 141"/>
                  <a:gd name="T5" fmla="*/ 0 h 132"/>
                  <a:gd name="T6" fmla="*/ 0 w 141"/>
                  <a:gd name="T7" fmla="*/ 83 h 132"/>
                  <a:gd name="T8" fmla="*/ 0 w 141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132">
                    <a:moveTo>
                      <a:pt x="0" y="132"/>
                    </a:moveTo>
                    <a:lnTo>
                      <a:pt x="141" y="49"/>
                    </a:lnTo>
                    <a:lnTo>
                      <a:pt x="141" y="0"/>
                    </a:lnTo>
                    <a:lnTo>
                      <a:pt x="0" y="83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5" name="iśļíḍé">
                <a:extLst>
                  <a:ext uri="{FF2B5EF4-FFF2-40B4-BE49-F238E27FC236}">
                    <a16:creationId xmlns:a16="http://schemas.microsoft.com/office/drawing/2014/main" id="{0DF38AE1-1E15-4A70-A9D3-301333CABB64}"/>
                  </a:ext>
                </a:extLst>
              </p:cNvPr>
              <p:cNvSpPr/>
              <p:nvPr/>
            </p:nvSpPr>
            <p:spPr bwMode="auto">
              <a:xfrm>
                <a:off x="4966" y="2360"/>
                <a:ext cx="276" cy="163"/>
              </a:xfrm>
              <a:custGeom>
                <a:avLst/>
                <a:gdLst>
                  <a:gd name="T0" fmla="*/ 135 w 276"/>
                  <a:gd name="T1" fmla="*/ 163 h 163"/>
                  <a:gd name="T2" fmla="*/ 0 w 276"/>
                  <a:gd name="T3" fmla="*/ 83 h 163"/>
                  <a:gd name="T4" fmla="*/ 141 w 276"/>
                  <a:gd name="T5" fmla="*/ 0 h 163"/>
                  <a:gd name="T6" fmla="*/ 276 w 276"/>
                  <a:gd name="T7" fmla="*/ 80 h 163"/>
                  <a:gd name="T8" fmla="*/ 135 w 276"/>
                  <a:gd name="T9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6" h="163">
                    <a:moveTo>
                      <a:pt x="135" y="163"/>
                    </a:moveTo>
                    <a:lnTo>
                      <a:pt x="0" y="83"/>
                    </a:lnTo>
                    <a:lnTo>
                      <a:pt x="141" y="0"/>
                    </a:lnTo>
                    <a:lnTo>
                      <a:pt x="276" y="80"/>
                    </a:lnTo>
                    <a:lnTo>
                      <a:pt x="135" y="163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6" name="ïśḻïḓé">
                <a:extLst>
                  <a:ext uri="{FF2B5EF4-FFF2-40B4-BE49-F238E27FC236}">
                    <a16:creationId xmlns:a16="http://schemas.microsoft.com/office/drawing/2014/main" id="{C6B94D05-E2AF-49A1-B61D-A6B74FA9A6C5}"/>
                  </a:ext>
                </a:extLst>
              </p:cNvPr>
              <p:cNvSpPr/>
              <p:nvPr/>
            </p:nvSpPr>
            <p:spPr bwMode="auto">
              <a:xfrm>
                <a:off x="5076" y="2179"/>
                <a:ext cx="54" cy="275"/>
              </a:xfrm>
              <a:custGeom>
                <a:avLst/>
                <a:gdLst>
                  <a:gd name="T0" fmla="*/ 30 w 30"/>
                  <a:gd name="T1" fmla="*/ 137 h 152"/>
                  <a:gd name="T2" fmla="*/ 15 w 30"/>
                  <a:gd name="T3" fmla="*/ 152 h 152"/>
                  <a:gd name="T4" fmla="*/ 15 w 30"/>
                  <a:gd name="T5" fmla="*/ 152 h 152"/>
                  <a:gd name="T6" fmla="*/ 0 w 30"/>
                  <a:gd name="T7" fmla="*/ 137 h 152"/>
                  <a:gd name="T8" fmla="*/ 0 w 30"/>
                  <a:gd name="T9" fmla="*/ 15 h 152"/>
                  <a:gd name="T10" fmla="*/ 15 w 30"/>
                  <a:gd name="T11" fmla="*/ 0 h 152"/>
                  <a:gd name="T12" fmla="*/ 15 w 30"/>
                  <a:gd name="T13" fmla="*/ 0 h 152"/>
                  <a:gd name="T14" fmla="*/ 30 w 30"/>
                  <a:gd name="T15" fmla="*/ 15 h 152"/>
                  <a:gd name="T16" fmla="*/ 30 w 30"/>
                  <a:gd name="T17" fmla="*/ 137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52">
                    <a:moveTo>
                      <a:pt x="30" y="137"/>
                    </a:moveTo>
                    <a:cubicBezTo>
                      <a:pt x="30" y="145"/>
                      <a:pt x="23" y="152"/>
                      <a:pt x="15" y="152"/>
                    </a:cubicBezTo>
                    <a:cubicBezTo>
                      <a:pt x="15" y="152"/>
                      <a:pt x="15" y="152"/>
                      <a:pt x="15" y="152"/>
                    </a:cubicBezTo>
                    <a:cubicBezTo>
                      <a:pt x="7" y="152"/>
                      <a:pt x="0" y="145"/>
                      <a:pt x="0" y="13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lnTo>
                      <a:pt x="30" y="137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7" name="ïṩļîḍé">
                <a:extLst>
                  <a:ext uri="{FF2B5EF4-FFF2-40B4-BE49-F238E27FC236}">
                    <a16:creationId xmlns:a16="http://schemas.microsoft.com/office/drawing/2014/main" id="{3B9C4165-3538-4A85-831A-A93A0A2A2F16}"/>
                  </a:ext>
                </a:extLst>
              </p:cNvPr>
              <p:cNvSpPr/>
              <p:nvPr/>
            </p:nvSpPr>
            <p:spPr bwMode="auto">
              <a:xfrm>
                <a:off x="4921" y="1914"/>
                <a:ext cx="560" cy="526"/>
              </a:xfrm>
              <a:custGeom>
                <a:avLst/>
                <a:gdLst>
                  <a:gd name="T0" fmla="*/ 310 w 310"/>
                  <a:gd name="T1" fmla="*/ 248 h 291"/>
                  <a:gd name="T2" fmla="*/ 77 w 310"/>
                  <a:gd name="T3" fmla="*/ 214 h 291"/>
                  <a:gd name="T4" fmla="*/ 62 w 310"/>
                  <a:gd name="T5" fmla="*/ 0 h 291"/>
                  <a:gd name="T6" fmla="*/ 310 w 310"/>
                  <a:gd name="T7" fmla="*/ 248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0" h="291">
                    <a:moveTo>
                      <a:pt x="310" y="248"/>
                    </a:moveTo>
                    <a:cubicBezTo>
                      <a:pt x="269" y="289"/>
                      <a:pt x="154" y="291"/>
                      <a:pt x="77" y="214"/>
                    </a:cubicBezTo>
                    <a:cubicBezTo>
                      <a:pt x="0" y="137"/>
                      <a:pt x="21" y="41"/>
                      <a:pt x="62" y="0"/>
                    </a:cubicBezTo>
                    <a:lnTo>
                      <a:pt x="310" y="248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8" name="íşḷiḋe">
                <a:extLst>
                  <a:ext uri="{FF2B5EF4-FFF2-40B4-BE49-F238E27FC236}">
                    <a16:creationId xmlns:a16="http://schemas.microsoft.com/office/drawing/2014/main" id="{C54AD93B-9C9F-4C1B-A7F4-5C465B000797}"/>
                  </a:ext>
                </a:extLst>
              </p:cNvPr>
              <p:cNvSpPr/>
              <p:nvPr/>
            </p:nvSpPr>
            <p:spPr bwMode="auto">
              <a:xfrm>
                <a:off x="5031" y="1912"/>
                <a:ext cx="452" cy="450"/>
              </a:xfrm>
              <a:custGeom>
                <a:avLst/>
                <a:gdLst>
                  <a:gd name="T0" fmla="*/ 1 w 250"/>
                  <a:gd name="T1" fmla="*/ 1 h 249"/>
                  <a:gd name="T2" fmla="*/ 85 w 250"/>
                  <a:gd name="T3" fmla="*/ 165 h 249"/>
                  <a:gd name="T4" fmla="*/ 249 w 250"/>
                  <a:gd name="T5" fmla="*/ 249 h 249"/>
                  <a:gd name="T6" fmla="*/ 166 w 250"/>
                  <a:gd name="T7" fmla="*/ 84 h 249"/>
                  <a:gd name="T8" fmla="*/ 1 w 250"/>
                  <a:gd name="T9" fmla="*/ 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249">
                    <a:moveTo>
                      <a:pt x="1" y="1"/>
                    </a:moveTo>
                    <a:cubicBezTo>
                      <a:pt x="0" y="48"/>
                      <a:pt x="31" y="111"/>
                      <a:pt x="85" y="165"/>
                    </a:cubicBezTo>
                    <a:cubicBezTo>
                      <a:pt x="139" y="219"/>
                      <a:pt x="202" y="249"/>
                      <a:pt x="249" y="249"/>
                    </a:cubicBezTo>
                    <a:cubicBezTo>
                      <a:pt x="250" y="201"/>
                      <a:pt x="220" y="138"/>
                      <a:pt x="166" y="84"/>
                    </a:cubicBezTo>
                    <a:cubicBezTo>
                      <a:pt x="112" y="30"/>
                      <a:pt x="48" y="0"/>
                      <a:pt x="1" y="1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9" name="işḷíďè">
                <a:extLst>
                  <a:ext uri="{FF2B5EF4-FFF2-40B4-BE49-F238E27FC236}">
                    <a16:creationId xmlns:a16="http://schemas.microsoft.com/office/drawing/2014/main" id="{777D4405-161B-4378-AE4F-F215A539ADB7}"/>
                  </a:ext>
                </a:extLst>
              </p:cNvPr>
              <p:cNvSpPr/>
              <p:nvPr/>
            </p:nvSpPr>
            <p:spPr bwMode="auto">
              <a:xfrm>
                <a:off x="5157" y="1984"/>
                <a:ext cx="253" cy="253"/>
              </a:xfrm>
              <a:custGeom>
                <a:avLst/>
                <a:gdLst>
                  <a:gd name="T0" fmla="*/ 120 w 140"/>
                  <a:gd name="T1" fmla="*/ 0 h 140"/>
                  <a:gd name="T2" fmla="*/ 0 w 140"/>
                  <a:gd name="T3" fmla="*/ 109 h 140"/>
                  <a:gd name="T4" fmla="*/ 15 w 140"/>
                  <a:gd name="T5" fmla="*/ 125 h 140"/>
                  <a:gd name="T6" fmla="*/ 31 w 140"/>
                  <a:gd name="T7" fmla="*/ 140 h 140"/>
                  <a:gd name="T8" fmla="*/ 140 w 140"/>
                  <a:gd name="T9" fmla="*/ 20 h 140"/>
                  <a:gd name="T10" fmla="*/ 120 w 140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140">
                    <a:moveTo>
                      <a:pt x="120" y="0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4" y="114"/>
                      <a:pt x="10" y="120"/>
                      <a:pt x="15" y="125"/>
                    </a:cubicBezTo>
                    <a:cubicBezTo>
                      <a:pt x="20" y="130"/>
                      <a:pt x="26" y="135"/>
                      <a:pt x="31" y="140"/>
                    </a:cubicBezTo>
                    <a:cubicBezTo>
                      <a:pt x="140" y="20"/>
                      <a:pt x="140" y="20"/>
                      <a:pt x="140" y="20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0" name="ïṡ1íďê">
                <a:extLst>
                  <a:ext uri="{FF2B5EF4-FFF2-40B4-BE49-F238E27FC236}">
                    <a16:creationId xmlns:a16="http://schemas.microsoft.com/office/drawing/2014/main" id="{3992D132-58BD-4789-8927-2109F7398537}"/>
                  </a:ext>
                </a:extLst>
              </p:cNvPr>
              <p:cNvSpPr/>
              <p:nvPr/>
            </p:nvSpPr>
            <p:spPr bwMode="auto">
              <a:xfrm>
                <a:off x="5340" y="1950"/>
                <a:ext cx="105" cy="106"/>
              </a:xfrm>
              <a:custGeom>
                <a:avLst/>
                <a:gdLst>
                  <a:gd name="T0" fmla="*/ 48 w 58"/>
                  <a:gd name="T1" fmla="*/ 11 h 59"/>
                  <a:gd name="T2" fmla="*/ 48 w 58"/>
                  <a:gd name="T3" fmla="*/ 48 h 59"/>
                  <a:gd name="T4" fmla="*/ 10 w 58"/>
                  <a:gd name="T5" fmla="*/ 48 h 59"/>
                  <a:gd name="T6" fmla="*/ 10 w 58"/>
                  <a:gd name="T7" fmla="*/ 11 h 59"/>
                  <a:gd name="T8" fmla="*/ 48 w 58"/>
                  <a:gd name="T9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9">
                    <a:moveTo>
                      <a:pt x="48" y="11"/>
                    </a:moveTo>
                    <a:cubicBezTo>
                      <a:pt x="58" y="21"/>
                      <a:pt x="58" y="38"/>
                      <a:pt x="48" y="48"/>
                    </a:cubicBezTo>
                    <a:cubicBezTo>
                      <a:pt x="38" y="59"/>
                      <a:pt x="21" y="59"/>
                      <a:pt x="10" y="48"/>
                    </a:cubicBezTo>
                    <a:cubicBezTo>
                      <a:pt x="0" y="38"/>
                      <a:pt x="0" y="21"/>
                      <a:pt x="10" y="11"/>
                    </a:cubicBezTo>
                    <a:cubicBezTo>
                      <a:pt x="21" y="0"/>
                      <a:pt x="38" y="0"/>
                      <a:pt x="48" y="11"/>
                    </a:cubicBez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1" name="íṣḷíḋè">
                <a:extLst>
                  <a:ext uri="{FF2B5EF4-FFF2-40B4-BE49-F238E27FC236}">
                    <a16:creationId xmlns:a16="http://schemas.microsoft.com/office/drawing/2014/main" id="{8B2B54FE-0A01-403E-BA68-482A2AB0CD60}"/>
                  </a:ext>
                </a:extLst>
              </p:cNvPr>
              <p:cNvSpPr/>
              <p:nvPr/>
            </p:nvSpPr>
            <p:spPr bwMode="auto">
              <a:xfrm>
                <a:off x="5145" y="2633"/>
                <a:ext cx="159" cy="118"/>
              </a:xfrm>
              <a:custGeom>
                <a:avLst/>
                <a:gdLst>
                  <a:gd name="T0" fmla="*/ 159 w 159"/>
                  <a:gd name="T1" fmla="*/ 82 h 118"/>
                  <a:gd name="T2" fmla="*/ 94 w 159"/>
                  <a:gd name="T3" fmla="*/ 118 h 118"/>
                  <a:gd name="T4" fmla="*/ 0 w 159"/>
                  <a:gd name="T5" fmla="*/ 65 h 118"/>
                  <a:gd name="T6" fmla="*/ 0 w 159"/>
                  <a:gd name="T7" fmla="*/ 38 h 118"/>
                  <a:gd name="T8" fmla="*/ 65 w 159"/>
                  <a:gd name="T9" fmla="*/ 0 h 118"/>
                  <a:gd name="T10" fmla="*/ 159 w 159"/>
                  <a:gd name="T11" fmla="*/ 54 h 118"/>
                  <a:gd name="T12" fmla="*/ 159 w 159"/>
                  <a:gd name="T13" fmla="*/ 8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118">
                    <a:moveTo>
                      <a:pt x="159" y="82"/>
                    </a:moveTo>
                    <a:lnTo>
                      <a:pt x="94" y="118"/>
                    </a:lnTo>
                    <a:lnTo>
                      <a:pt x="0" y="65"/>
                    </a:lnTo>
                    <a:lnTo>
                      <a:pt x="0" y="38"/>
                    </a:lnTo>
                    <a:lnTo>
                      <a:pt x="65" y="0"/>
                    </a:lnTo>
                    <a:lnTo>
                      <a:pt x="159" y="54"/>
                    </a:lnTo>
                    <a:lnTo>
                      <a:pt x="159" y="8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2" name="ïsḷîde">
                <a:extLst>
                  <a:ext uri="{FF2B5EF4-FFF2-40B4-BE49-F238E27FC236}">
                    <a16:creationId xmlns:a16="http://schemas.microsoft.com/office/drawing/2014/main" id="{15A5A3E2-2006-4BB1-B388-094BF093C319}"/>
                  </a:ext>
                </a:extLst>
              </p:cNvPr>
              <p:cNvSpPr/>
              <p:nvPr/>
            </p:nvSpPr>
            <p:spPr bwMode="auto">
              <a:xfrm>
                <a:off x="5145" y="2671"/>
                <a:ext cx="94" cy="80"/>
              </a:xfrm>
              <a:custGeom>
                <a:avLst/>
                <a:gdLst>
                  <a:gd name="T0" fmla="*/ 94 w 94"/>
                  <a:gd name="T1" fmla="*/ 80 h 80"/>
                  <a:gd name="T2" fmla="*/ 0 w 94"/>
                  <a:gd name="T3" fmla="*/ 27 h 80"/>
                  <a:gd name="T4" fmla="*/ 0 w 94"/>
                  <a:gd name="T5" fmla="*/ 0 h 80"/>
                  <a:gd name="T6" fmla="*/ 94 w 94"/>
                  <a:gd name="T7" fmla="*/ 53 h 80"/>
                  <a:gd name="T8" fmla="*/ 94 w 94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0">
                    <a:moveTo>
                      <a:pt x="94" y="80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3"/>
                    </a:lnTo>
                    <a:lnTo>
                      <a:pt x="94" y="8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3" name="îŝļíḍê">
                <a:extLst>
                  <a:ext uri="{FF2B5EF4-FFF2-40B4-BE49-F238E27FC236}">
                    <a16:creationId xmlns:a16="http://schemas.microsoft.com/office/drawing/2014/main" id="{F9EDE4B7-82D0-43FD-9E80-9AB6389C1C03}"/>
                  </a:ext>
                </a:extLst>
              </p:cNvPr>
              <p:cNvSpPr/>
              <p:nvPr/>
            </p:nvSpPr>
            <p:spPr bwMode="auto">
              <a:xfrm>
                <a:off x="5145" y="2633"/>
                <a:ext cx="159" cy="91"/>
              </a:xfrm>
              <a:custGeom>
                <a:avLst/>
                <a:gdLst>
                  <a:gd name="T0" fmla="*/ 94 w 159"/>
                  <a:gd name="T1" fmla="*/ 91 h 91"/>
                  <a:gd name="T2" fmla="*/ 159 w 159"/>
                  <a:gd name="T3" fmla="*/ 54 h 91"/>
                  <a:gd name="T4" fmla="*/ 65 w 159"/>
                  <a:gd name="T5" fmla="*/ 0 h 91"/>
                  <a:gd name="T6" fmla="*/ 0 w 159"/>
                  <a:gd name="T7" fmla="*/ 38 h 91"/>
                  <a:gd name="T8" fmla="*/ 94 w 159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91">
                    <a:moveTo>
                      <a:pt x="94" y="91"/>
                    </a:moveTo>
                    <a:lnTo>
                      <a:pt x="159" y="54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94" y="91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4" name="ïS1îḋé">
                <a:extLst>
                  <a:ext uri="{FF2B5EF4-FFF2-40B4-BE49-F238E27FC236}">
                    <a16:creationId xmlns:a16="http://schemas.microsoft.com/office/drawing/2014/main" id="{4F1D6D76-7B8B-4C9C-9C48-C9A509234E2D}"/>
                  </a:ext>
                </a:extLst>
              </p:cNvPr>
              <p:cNvSpPr/>
              <p:nvPr/>
            </p:nvSpPr>
            <p:spPr bwMode="auto">
              <a:xfrm>
                <a:off x="5266" y="2559"/>
                <a:ext cx="157" cy="118"/>
              </a:xfrm>
              <a:custGeom>
                <a:avLst/>
                <a:gdLst>
                  <a:gd name="T0" fmla="*/ 157 w 157"/>
                  <a:gd name="T1" fmla="*/ 80 h 118"/>
                  <a:gd name="T2" fmla="*/ 94 w 157"/>
                  <a:gd name="T3" fmla="*/ 118 h 118"/>
                  <a:gd name="T4" fmla="*/ 0 w 157"/>
                  <a:gd name="T5" fmla="*/ 63 h 118"/>
                  <a:gd name="T6" fmla="*/ 0 w 157"/>
                  <a:gd name="T7" fmla="*/ 36 h 118"/>
                  <a:gd name="T8" fmla="*/ 65 w 157"/>
                  <a:gd name="T9" fmla="*/ 0 h 118"/>
                  <a:gd name="T10" fmla="*/ 157 w 157"/>
                  <a:gd name="T11" fmla="*/ 53 h 118"/>
                  <a:gd name="T12" fmla="*/ 157 w 157"/>
                  <a:gd name="T13" fmla="*/ 8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118">
                    <a:moveTo>
                      <a:pt x="157" y="80"/>
                    </a:moveTo>
                    <a:lnTo>
                      <a:pt x="94" y="118"/>
                    </a:lnTo>
                    <a:lnTo>
                      <a:pt x="0" y="63"/>
                    </a:lnTo>
                    <a:lnTo>
                      <a:pt x="0" y="36"/>
                    </a:lnTo>
                    <a:lnTo>
                      <a:pt x="65" y="0"/>
                    </a:lnTo>
                    <a:lnTo>
                      <a:pt x="157" y="53"/>
                    </a:lnTo>
                    <a:lnTo>
                      <a:pt x="157" y="8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5" name="iṡľíďè">
                <a:extLst>
                  <a:ext uri="{FF2B5EF4-FFF2-40B4-BE49-F238E27FC236}">
                    <a16:creationId xmlns:a16="http://schemas.microsoft.com/office/drawing/2014/main" id="{5E36C027-E14E-4005-9A89-63FA335C10D8}"/>
                  </a:ext>
                </a:extLst>
              </p:cNvPr>
              <p:cNvSpPr/>
              <p:nvPr/>
            </p:nvSpPr>
            <p:spPr bwMode="auto">
              <a:xfrm>
                <a:off x="5266" y="2595"/>
                <a:ext cx="94" cy="82"/>
              </a:xfrm>
              <a:custGeom>
                <a:avLst/>
                <a:gdLst>
                  <a:gd name="T0" fmla="*/ 94 w 94"/>
                  <a:gd name="T1" fmla="*/ 82 h 82"/>
                  <a:gd name="T2" fmla="*/ 0 w 94"/>
                  <a:gd name="T3" fmla="*/ 27 h 82"/>
                  <a:gd name="T4" fmla="*/ 0 w 94"/>
                  <a:gd name="T5" fmla="*/ 0 h 82"/>
                  <a:gd name="T6" fmla="*/ 94 w 94"/>
                  <a:gd name="T7" fmla="*/ 55 h 82"/>
                  <a:gd name="T8" fmla="*/ 94 w 94"/>
                  <a:gd name="T9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2">
                    <a:moveTo>
                      <a:pt x="94" y="82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5"/>
                    </a:lnTo>
                    <a:lnTo>
                      <a:pt x="94" y="82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6" name="îṩļîdê">
                <a:extLst>
                  <a:ext uri="{FF2B5EF4-FFF2-40B4-BE49-F238E27FC236}">
                    <a16:creationId xmlns:a16="http://schemas.microsoft.com/office/drawing/2014/main" id="{83FF35ED-3485-46B5-9AA5-73F3B9E60096}"/>
                  </a:ext>
                </a:extLst>
              </p:cNvPr>
              <p:cNvSpPr/>
              <p:nvPr/>
            </p:nvSpPr>
            <p:spPr bwMode="auto">
              <a:xfrm>
                <a:off x="5266" y="2559"/>
                <a:ext cx="157" cy="91"/>
              </a:xfrm>
              <a:custGeom>
                <a:avLst/>
                <a:gdLst>
                  <a:gd name="T0" fmla="*/ 94 w 157"/>
                  <a:gd name="T1" fmla="*/ 91 h 91"/>
                  <a:gd name="T2" fmla="*/ 157 w 157"/>
                  <a:gd name="T3" fmla="*/ 53 h 91"/>
                  <a:gd name="T4" fmla="*/ 65 w 157"/>
                  <a:gd name="T5" fmla="*/ 0 h 91"/>
                  <a:gd name="T6" fmla="*/ 0 w 157"/>
                  <a:gd name="T7" fmla="*/ 36 h 91"/>
                  <a:gd name="T8" fmla="*/ 94 w 157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91">
                    <a:moveTo>
                      <a:pt x="94" y="91"/>
                    </a:moveTo>
                    <a:lnTo>
                      <a:pt x="157" y="53"/>
                    </a:lnTo>
                    <a:lnTo>
                      <a:pt x="65" y="0"/>
                    </a:lnTo>
                    <a:lnTo>
                      <a:pt x="0" y="36"/>
                    </a:lnTo>
                    <a:lnTo>
                      <a:pt x="94" y="91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7" name="ïsḷíḋe">
                <a:extLst>
                  <a:ext uri="{FF2B5EF4-FFF2-40B4-BE49-F238E27FC236}">
                    <a16:creationId xmlns:a16="http://schemas.microsoft.com/office/drawing/2014/main" id="{6978F37A-725C-4CC0-8F51-16A3F79DB643}"/>
                  </a:ext>
                </a:extLst>
              </p:cNvPr>
              <p:cNvSpPr/>
              <p:nvPr/>
            </p:nvSpPr>
            <p:spPr bwMode="auto">
              <a:xfrm>
                <a:off x="5333" y="1870"/>
                <a:ext cx="193" cy="205"/>
              </a:xfrm>
              <a:custGeom>
                <a:avLst/>
                <a:gdLst>
                  <a:gd name="T0" fmla="*/ 33 w 107"/>
                  <a:gd name="T1" fmla="*/ 0 h 113"/>
                  <a:gd name="T2" fmla="*/ 0 w 107"/>
                  <a:gd name="T3" fmla="*/ 8 h 113"/>
                  <a:gd name="T4" fmla="*/ 14 w 107"/>
                  <a:gd name="T5" fmla="*/ 34 h 113"/>
                  <a:gd name="T6" fmla="*/ 33 w 107"/>
                  <a:gd name="T7" fmla="*/ 30 h 113"/>
                  <a:gd name="T8" fmla="*/ 77 w 107"/>
                  <a:gd name="T9" fmla="*/ 74 h 113"/>
                  <a:gd name="T10" fmla="*/ 70 w 107"/>
                  <a:gd name="T11" fmla="*/ 97 h 113"/>
                  <a:gd name="T12" fmla="*/ 96 w 107"/>
                  <a:gd name="T13" fmla="*/ 113 h 113"/>
                  <a:gd name="T14" fmla="*/ 107 w 107"/>
                  <a:gd name="T15" fmla="*/ 74 h 113"/>
                  <a:gd name="T16" fmla="*/ 33 w 107"/>
                  <a:gd name="T1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13">
                    <a:moveTo>
                      <a:pt x="33" y="0"/>
                    </a:moveTo>
                    <a:cubicBezTo>
                      <a:pt x="21" y="0"/>
                      <a:pt x="10" y="3"/>
                      <a:pt x="0" y="8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20" y="31"/>
                      <a:pt x="26" y="30"/>
                      <a:pt x="33" y="30"/>
                    </a:cubicBezTo>
                    <a:cubicBezTo>
                      <a:pt x="58" y="30"/>
                      <a:pt x="77" y="49"/>
                      <a:pt x="77" y="74"/>
                    </a:cubicBezTo>
                    <a:cubicBezTo>
                      <a:pt x="77" y="82"/>
                      <a:pt x="75" y="90"/>
                      <a:pt x="70" y="97"/>
                    </a:cubicBezTo>
                    <a:cubicBezTo>
                      <a:pt x="96" y="113"/>
                      <a:pt x="96" y="113"/>
                      <a:pt x="96" y="113"/>
                    </a:cubicBezTo>
                    <a:cubicBezTo>
                      <a:pt x="103" y="102"/>
                      <a:pt x="107" y="88"/>
                      <a:pt x="107" y="74"/>
                    </a:cubicBezTo>
                    <a:cubicBezTo>
                      <a:pt x="107" y="33"/>
                      <a:pt x="74" y="0"/>
                      <a:pt x="33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8" name="iṥḷîďe">
                <a:extLst>
                  <a:ext uri="{FF2B5EF4-FFF2-40B4-BE49-F238E27FC236}">
                    <a16:creationId xmlns:a16="http://schemas.microsoft.com/office/drawing/2014/main" id="{BB47138B-6064-421B-8BD0-C58E6A31A83D}"/>
                  </a:ext>
                </a:extLst>
              </p:cNvPr>
              <p:cNvSpPr/>
              <p:nvPr/>
            </p:nvSpPr>
            <p:spPr bwMode="auto">
              <a:xfrm>
                <a:off x="5268" y="1724"/>
                <a:ext cx="404" cy="430"/>
              </a:xfrm>
              <a:custGeom>
                <a:avLst/>
                <a:gdLst>
                  <a:gd name="T0" fmla="*/ 69 w 224"/>
                  <a:gd name="T1" fmla="*/ 0 h 238"/>
                  <a:gd name="T2" fmla="*/ 0 w 224"/>
                  <a:gd name="T3" fmla="*/ 16 h 238"/>
                  <a:gd name="T4" fmla="*/ 25 w 224"/>
                  <a:gd name="T5" fmla="*/ 65 h 238"/>
                  <a:gd name="T6" fmla="*/ 69 w 224"/>
                  <a:gd name="T7" fmla="*/ 54 h 238"/>
                  <a:gd name="T8" fmla="*/ 169 w 224"/>
                  <a:gd name="T9" fmla="*/ 155 h 238"/>
                  <a:gd name="T10" fmla="*/ 154 w 224"/>
                  <a:gd name="T11" fmla="*/ 209 h 238"/>
                  <a:gd name="T12" fmla="*/ 200 w 224"/>
                  <a:gd name="T13" fmla="*/ 238 h 238"/>
                  <a:gd name="T14" fmla="*/ 224 w 224"/>
                  <a:gd name="T15" fmla="*/ 155 h 238"/>
                  <a:gd name="T16" fmla="*/ 69 w 224"/>
                  <a:gd name="T1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4" h="238">
                    <a:moveTo>
                      <a:pt x="69" y="0"/>
                    </a:moveTo>
                    <a:cubicBezTo>
                      <a:pt x="44" y="0"/>
                      <a:pt x="21" y="6"/>
                      <a:pt x="0" y="16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38" y="58"/>
                      <a:pt x="53" y="54"/>
                      <a:pt x="69" y="54"/>
                    </a:cubicBezTo>
                    <a:cubicBezTo>
                      <a:pt x="125" y="54"/>
                      <a:pt x="169" y="99"/>
                      <a:pt x="169" y="155"/>
                    </a:cubicBezTo>
                    <a:cubicBezTo>
                      <a:pt x="169" y="175"/>
                      <a:pt x="164" y="193"/>
                      <a:pt x="154" y="209"/>
                    </a:cubicBezTo>
                    <a:cubicBezTo>
                      <a:pt x="200" y="238"/>
                      <a:pt x="200" y="238"/>
                      <a:pt x="200" y="238"/>
                    </a:cubicBezTo>
                    <a:cubicBezTo>
                      <a:pt x="215" y="214"/>
                      <a:pt x="224" y="185"/>
                      <a:pt x="224" y="155"/>
                    </a:cubicBezTo>
                    <a:cubicBezTo>
                      <a:pt x="224" y="69"/>
                      <a:pt x="155" y="0"/>
                      <a:pt x="69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9" name="ïŝḻíḍê">
                <a:extLst>
                  <a:ext uri="{FF2B5EF4-FFF2-40B4-BE49-F238E27FC236}">
                    <a16:creationId xmlns:a16="http://schemas.microsoft.com/office/drawing/2014/main" id="{E97DF613-497A-44B7-AC5D-56F9D3A73B3B}"/>
                  </a:ext>
                </a:extLst>
              </p:cNvPr>
              <p:cNvSpPr/>
              <p:nvPr/>
            </p:nvSpPr>
            <p:spPr bwMode="auto">
              <a:xfrm>
                <a:off x="5208" y="1590"/>
                <a:ext cx="596" cy="636"/>
              </a:xfrm>
              <a:custGeom>
                <a:avLst/>
                <a:gdLst>
                  <a:gd name="T0" fmla="*/ 102 w 330"/>
                  <a:gd name="T1" fmla="*/ 0 h 352"/>
                  <a:gd name="T2" fmla="*/ 0 w 330"/>
                  <a:gd name="T3" fmla="*/ 24 h 352"/>
                  <a:gd name="T4" fmla="*/ 24 w 330"/>
                  <a:gd name="T5" fmla="*/ 72 h 352"/>
                  <a:gd name="T6" fmla="*/ 102 w 330"/>
                  <a:gd name="T7" fmla="*/ 53 h 352"/>
                  <a:gd name="T8" fmla="*/ 277 w 330"/>
                  <a:gd name="T9" fmla="*/ 229 h 352"/>
                  <a:gd name="T10" fmla="*/ 250 w 330"/>
                  <a:gd name="T11" fmla="*/ 323 h 352"/>
                  <a:gd name="T12" fmla="*/ 294 w 330"/>
                  <a:gd name="T13" fmla="*/ 352 h 352"/>
                  <a:gd name="T14" fmla="*/ 330 w 330"/>
                  <a:gd name="T15" fmla="*/ 229 h 352"/>
                  <a:gd name="T16" fmla="*/ 102 w 330"/>
                  <a:gd name="T17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0" h="352">
                    <a:moveTo>
                      <a:pt x="102" y="0"/>
                    </a:moveTo>
                    <a:cubicBezTo>
                      <a:pt x="66" y="0"/>
                      <a:pt x="31" y="9"/>
                      <a:pt x="0" y="24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48" y="60"/>
                      <a:pt x="74" y="53"/>
                      <a:pt x="102" y="53"/>
                    </a:cubicBezTo>
                    <a:cubicBezTo>
                      <a:pt x="199" y="53"/>
                      <a:pt x="277" y="132"/>
                      <a:pt x="277" y="229"/>
                    </a:cubicBezTo>
                    <a:cubicBezTo>
                      <a:pt x="277" y="263"/>
                      <a:pt x="267" y="296"/>
                      <a:pt x="250" y="323"/>
                    </a:cubicBezTo>
                    <a:cubicBezTo>
                      <a:pt x="294" y="352"/>
                      <a:pt x="294" y="352"/>
                      <a:pt x="294" y="352"/>
                    </a:cubicBezTo>
                    <a:cubicBezTo>
                      <a:pt x="317" y="316"/>
                      <a:pt x="330" y="274"/>
                      <a:pt x="330" y="229"/>
                    </a:cubicBezTo>
                    <a:cubicBezTo>
                      <a:pt x="330" y="103"/>
                      <a:pt x="228" y="0"/>
                      <a:pt x="102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0" name="ïşľíḋê">
                <a:extLst>
                  <a:ext uri="{FF2B5EF4-FFF2-40B4-BE49-F238E27FC236}">
                    <a16:creationId xmlns:a16="http://schemas.microsoft.com/office/drawing/2014/main" id="{F7527B9D-C0E9-4B1D-9E70-40A31F57736F}"/>
                  </a:ext>
                </a:extLst>
              </p:cNvPr>
              <p:cNvSpPr/>
              <p:nvPr/>
            </p:nvSpPr>
            <p:spPr bwMode="auto">
              <a:xfrm>
                <a:off x="5148" y="1456"/>
                <a:ext cx="792" cy="843"/>
              </a:xfrm>
              <a:custGeom>
                <a:avLst/>
                <a:gdLst>
                  <a:gd name="T0" fmla="*/ 135 w 438"/>
                  <a:gd name="T1" fmla="*/ 0 h 466"/>
                  <a:gd name="T2" fmla="*/ 0 w 438"/>
                  <a:gd name="T3" fmla="*/ 32 h 466"/>
                  <a:gd name="T4" fmla="*/ 26 w 438"/>
                  <a:gd name="T5" fmla="*/ 82 h 466"/>
                  <a:gd name="T6" fmla="*/ 135 w 438"/>
                  <a:gd name="T7" fmla="*/ 57 h 466"/>
                  <a:gd name="T8" fmla="*/ 381 w 438"/>
                  <a:gd name="T9" fmla="*/ 303 h 466"/>
                  <a:gd name="T10" fmla="*/ 342 w 438"/>
                  <a:gd name="T11" fmla="*/ 435 h 466"/>
                  <a:gd name="T12" fmla="*/ 390 w 438"/>
                  <a:gd name="T13" fmla="*/ 466 h 466"/>
                  <a:gd name="T14" fmla="*/ 438 w 438"/>
                  <a:gd name="T15" fmla="*/ 303 h 466"/>
                  <a:gd name="T16" fmla="*/ 135 w 438"/>
                  <a:gd name="T17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8" h="466">
                    <a:moveTo>
                      <a:pt x="135" y="0"/>
                    </a:moveTo>
                    <a:cubicBezTo>
                      <a:pt x="87" y="0"/>
                      <a:pt x="41" y="12"/>
                      <a:pt x="0" y="32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59" y="66"/>
                      <a:pt x="96" y="57"/>
                      <a:pt x="135" y="57"/>
                    </a:cubicBezTo>
                    <a:cubicBezTo>
                      <a:pt x="271" y="57"/>
                      <a:pt x="381" y="167"/>
                      <a:pt x="381" y="303"/>
                    </a:cubicBezTo>
                    <a:cubicBezTo>
                      <a:pt x="381" y="352"/>
                      <a:pt x="367" y="397"/>
                      <a:pt x="342" y="435"/>
                    </a:cubicBezTo>
                    <a:cubicBezTo>
                      <a:pt x="390" y="466"/>
                      <a:pt x="390" y="466"/>
                      <a:pt x="390" y="466"/>
                    </a:cubicBezTo>
                    <a:cubicBezTo>
                      <a:pt x="420" y="419"/>
                      <a:pt x="438" y="363"/>
                      <a:pt x="438" y="303"/>
                    </a:cubicBezTo>
                    <a:cubicBezTo>
                      <a:pt x="438" y="136"/>
                      <a:pt x="302" y="0"/>
                      <a:pt x="135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1" name="ïṥ1ídé">
                <a:extLst>
                  <a:ext uri="{FF2B5EF4-FFF2-40B4-BE49-F238E27FC236}">
                    <a16:creationId xmlns:a16="http://schemas.microsoft.com/office/drawing/2014/main" id="{D3515926-5F81-4F19-8D86-CF4BE3291465}"/>
                  </a:ext>
                </a:extLst>
              </p:cNvPr>
              <p:cNvSpPr/>
              <p:nvPr/>
            </p:nvSpPr>
            <p:spPr bwMode="auto">
              <a:xfrm>
                <a:off x="2482" y="2420"/>
                <a:ext cx="1298" cy="821"/>
              </a:xfrm>
              <a:custGeom>
                <a:avLst/>
                <a:gdLst>
                  <a:gd name="T0" fmla="*/ 1298 w 1298"/>
                  <a:gd name="T1" fmla="*/ 305 h 821"/>
                  <a:gd name="T2" fmla="*/ 402 w 1298"/>
                  <a:gd name="T3" fmla="*/ 821 h 821"/>
                  <a:gd name="T4" fmla="*/ 0 w 1298"/>
                  <a:gd name="T5" fmla="*/ 589 h 821"/>
                  <a:gd name="T6" fmla="*/ 0 w 1298"/>
                  <a:gd name="T7" fmla="*/ 515 h 821"/>
                  <a:gd name="T8" fmla="*/ 897 w 1298"/>
                  <a:gd name="T9" fmla="*/ 0 h 821"/>
                  <a:gd name="T10" fmla="*/ 1298 w 1298"/>
                  <a:gd name="T11" fmla="*/ 231 h 821"/>
                  <a:gd name="T12" fmla="*/ 1298 w 1298"/>
                  <a:gd name="T13" fmla="*/ 305 h 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8" h="821">
                    <a:moveTo>
                      <a:pt x="1298" y="305"/>
                    </a:moveTo>
                    <a:lnTo>
                      <a:pt x="402" y="821"/>
                    </a:lnTo>
                    <a:lnTo>
                      <a:pt x="0" y="589"/>
                    </a:lnTo>
                    <a:lnTo>
                      <a:pt x="0" y="515"/>
                    </a:lnTo>
                    <a:lnTo>
                      <a:pt x="897" y="0"/>
                    </a:lnTo>
                    <a:lnTo>
                      <a:pt x="1298" y="231"/>
                    </a:lnTo>
                    <a:lnTo>
                      <a:pt x="1298" y="30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2" name="îšļîḍè">
                <a:extLst>
                  <a:ext uri="{FF2B5EF4-FFF2-40B4-BE49-F238E27FC236}">
                    <a16:creationId xmlns:a16="http://schemas.microsoft.com/office/drawing/2014/main" id="{CAE55466-14F8-4187-A4DC-DD8C3CA90F1E}"/>
                  </a:ext>
                </a:extLst>
              </p:cNvPr>
              <p:cNvSpPr/>
              <p:nvPr/>
            </p:nvSpPr>
            <p:spPr bwMode="auto">
              <a:xfrm>
                <a:off x="2482" y="2935"/>
                <a:ext cx="402" cy="306"/>
              </a:xfrm>
              <a:custGeom>
                <a:avLst/>
                <a:gdLst>
                  <a:gd name="T0" fmla="*/ 402 w 402"/>
                  <a:gd name="T1" fmla="*/ 306 h 306"/>
                  <a:gd name="T2" fmla="*/ 0 w 402"/>
                  <a:gd name="T3" fmla="*/ 74 h 306"/>
                  <a:gd name="T4" fmla="*/ 0 w 402"/>
                  <a:gd name="T5" fmla="*/ 0 h 306"/>
                  <a:gd name="T6" fmla="*/ 402 w 402"/>
                  <a:gd name="T7" fmla="*/ 232 h 306"/>
                  <a:gd name="T8" fmla="*/ 402 w 402"/>
                  <a:gd name="T9" fmla="*/ 3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2" h="306">
                    <a:moveTo>
                      <a:pt x="402" y="306"/>
                    </a:moveTo>
                    <a:lnTo>
                      <a:pt x="0" y="74"/>
                    </a:lnTo>
                    <a:lnTo>
                      <a:pt x="0" y="0"/>
                    </a:lnTo>
                    <a:lnTo>
                      <a:pt x="402" y="232"/>
                    </a:lnTo>
                    <a:lnTo>
                      <a:pt x="402" y="306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3" name="ïṩḷïḋé">
                <a:extLst>
                  <a:ext uri="{FF2B5EF4-FFF2-40B4-BE49-F238E27FC236}">
                    <a16:creationId xmlns:a16="http://schemas.microsoft.com/office/drawing/2014/main" id="{540E3189-C784-42C3-B0B8-C2739B1A97C4}"/>
                  </a:ext>
                </a:extLst>
              </p:cNvPr>
              <p:cNvSpPr/>
              <p:nvPr/>
            </p:nvSpPr>
            <p:spPr bwMode="auto">
              <a:xfrm>
                <a:off x="2482" y="2420"/>
                <a:ext cx="1298" cy="747"/>
              </a:xfrm>
              <a:custGeom>
                <a:avLst/>
                <a:gdLst>
                  <a:gd name="T0" fmla="*/ 402 w 1298"/>
                  <a:gd name="T1" fmla="*/ 747 h 747"/>
                  <a:gd name="T2" fmla="*/ 1298 w 1298"/>
                  <a:gd name="T3" fmla="*/ 231 h 747"/>
                  <a:gd name="T4" fmla="*/ 897 w 1298"/>
                  <a:gd name="T5" fmla="*/ 0 h 747"/>
                  <a:gd name="T6" fmla="*/ 0 w 1298"/>
                  <a:gd name="T7" fmla="*/ 515 h 747"/>
                  <a:gd name="T8" fmla="*/ 402 w 1298"/>
                  <a:gd name="T9" fmla="*/ 747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8" h="747">
                    <a:moveTo>
                      <a:pt x="402" y="747"/>
                    </a:moveTo>
                    <a:lnTo>
                      <a:pt x="1298" y="231"/>
                    </a:lnTo>
                    <a:lnTo>
                      <a:pt x="897" y="0"/>
                    </a:lnTo>
                    <a:lnTo>
                      <a:pt x="0" y="515"/>
                    </a:lnTo>
                    <a:lnTo>
                      <a:pt x="402" y="747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4" name="îṩľíḑè">
                <a:extLst>
                  <a:ext uri="{FF2B5EF4-FFF2-40B4-BE49-F238E27FC236}">
                    <a16:creationId xmlns:a16="http://schemas.microsoft.com/office/drawing/2014/main" id="{BD3ABFF2-6A3A-431E-90CE-6B7629CC9407}"/>
                  </a:ext>
                </a:extLst>
              </p:cNvPr>
              <p:cNvSpPr/>
              <p:nvPr/>
            </p:nvSpPr>
            <p:spPr bwMode="auto">
              <a:xfrm>
                <a:off x="2969" y="2463"/>
                <a:ext cx="739" cy="427"/>
              </a:xfrm>
              <a:custGeom>
                <a:avLst/>
                <a:gdLst>
                  <a:gd name="T0" fmla="*/ 171 w 409"/>
                  <a:gd name="T1" fmla="*/ 233 h 236"/>
                  <a:gd name="T2" fmla="*/ 190 w 409"/>
                  <a:gd name="T3" fmla="*/ 233 h 236"/>
                  <a:gd name="T4" fmla="*/ 403 w 409"/>
                  <a:gd name="T5" fmla="*/ 109 h 236"/>
                  <a:gd name="T6" fmla="*/ 403 w 409"/>
                  <a:gd name="T7" fmla="*/ 98 h 236"/>
                  <a:gd name="T8" fmla="*/ 238 w 409"/>
                  <a:gd name="T9" fmla="*/ 3 h 236"/>
                  <a:gd name="T10" fmla="*/ 219 w 409"/>
                  <a:gd name="T11" fmla="*/ 3 h 236"/>
                  <a:gd name="T12" fmla="*/ 6 w 409"/>
                  <a:gd name="T13" fmla="*/ 126 h 236"/>
                  <a:gd name="T14" fmla="*/ 6 w 409"/>
                  <a:gd name="T15" fmla="*/ 137 h 236"/>
                  <a:gd name="T16" fmla="*/ 171 w 409"/>
                  <a:gd name="T17" fmla="*/ 233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9" h="236">
                    <a:moveTo>
                      <a:pt x="171" y="233"/>
                    </a:moveTo>
                    <a:cubicBezTo>
                      <a:pt x="176" y="236"/>
                      <a:pt x="185" y="236"/>
                      <a:pt x="190" y="233"/>
                    </a:cubicBezTo>
                    <a:cubicBezTo>
                      <a:pt x="403" y="109"/>
                      <a:pt x="403" y="109"/>
                      <a:pt x="403" y="109"/>
                    </a:cubicBezTo>
                    <a:cubicBezTo>
                      <a:pt x="409" y="106"/>
                      <a:pt x="409" y="101"/>
                      <a:pt x="403" y="98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33" y="0"/>
                      <a:pt x="224" y="0"/>
                      <a:pt x="219" y="3"/>
                    </a:cubicBezTo>
                    <a:cubicBezTo>
                      <a:pt x="6" y="126"/>
                      <a:pt x="6" y="126"/>
                      <a:pt x="6" y="126"/>
                    </a:cubicBezTo>
                    <a:cubicBezTo>
                      <a:pt x="0" y="129"/>
                      <a:pt x="0" y="134"/>
                      <a:pt x="6" y="137"/>
                    </a:cubicBezTo>
                    <a:lnTo>
                      <a:pt x="171" y="233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5" name="í$ḻîďe">
                <a:extLst>
                  <a:ext uri="{FF2B5EF4-FFF2-40B4-BE49-F238E27FC236}">
                    <a16:creationId xmlns:a16="http://schemas.microsoft.com/office/drawing/2014/main" id="{5219F2AB-4A04-48E9-8DC4-4E64A4E15A05}"/>
                  </a:ext>
                </a:extLst>
              </p:cNvPr>
              <p:cNvSpPr/>
              <p:nvPr/>
            </p:nvSpPr>
            <p:spPr bwMode="auto">
              <a:xfrm>
                <a:off x="3296" y="2129"/>
                <a:ext cx="383" cy="747"/>
              </a:xfrm>
              <a:custGeom>
                <a:avLst/>
                <a:gdLst>
                  <a:gd name="T0" fmla="*/ 0 w 383"/>
                  <a:gd name="T1" fmla="*/ 222 h 747"/>
                  <a:gd name="T2" fmla="*/ 383 w 383"/>
                  <a:gd name="T3" fmla="*/ 0 h 747"/>
                  <a:gd name="T4" fmla="*/ 383 w 383"/>
                  <a:gd name="T5" fmla="*/ 524 h 747"/>
                  <a:gd name="T6" fmla="*/ 0 w 383"/>
                  <a:gd name="T7" fmla="*/ 747 h 747"/>
                  <a:gd name="T8" fmla="*/ 0 w 383"/>
                  <a:gd name="T9" fmla="*/ 22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747">
                    <a:moveTo>
                      <a:pt x="0" y="222"/>
                    </a:moveTo>
                    <a:lnTo>
                      <a:pt x="383" y="0"/>
                    </a:lnTo>
                    <a:lnTo>
                      <a:pt x="383" y="524"/>
                    </a:lnTo>
                    <a:lnTo>
                      <a:pt x="0" y="747"/>
                    </a:lnTo>
                    <a:lnTo>
                      <a:pt x="0" y="22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6" name="íṩḻiḍé">
                <a:extLst>
                  <a:ext uri="{FF2B5EF4-FFF2-40B4-BE49-F238E27FC236}">
                    <a16:creationId xmlns:a16="http://schemas.microsoft.com/office/drawing/2014/main" id="{DA6A299A-95CB-44A4-AF46-F6D139D9404E}"/>
                  </a:ext>
                </a:extLst>
              </p:cNvPr>
              <p:cNvSpPr/>
              <p:nvPr/>
            </p:nvSpPr>
            <p:spPr bwMode="auto">
              <a:xfrm>
                <a:off x="2990" y="2176"/>
                <a:ext cx="306" cy="700"/>
              </a:xfrm>
              <a:custGeom>
                <a:avLst/>
                <a:gdLst>
                  <a:gd name="T0" fmla="*/ 0 w 306"/>
                  <a:gd name="T1" fmla="*/ 0 h 700"/>
                  <a:gd name="T2" fmla="*/ 306 w 306"/>
                  <a:gd name="T3" fmla="*/ 175 h 700"/>
                  <a:gd name="T4" fmla="*/ 306 w 306"/>
                  <a:gd name="T5" fmla="*/ 700 h 700"/>
                  <a:gd name="T6" fmla="*/ 0 w 306"/>
                  <a:gd name="T7" fmla="*/ 524 h 700"/>
                  <a:gd name="T8" fmla="*/ 0 w 306"/>
                  <a:gd name="T9" fmla="*/ 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700">
                    <a:moveTo>
                      <a:pt x="0" y="0"/>
                    </a:moveTo>
                    <a:lnTo>
                      <a:pt x="306" y="175"/>
                    </a:lnTo>
                    <a:lnTo>
                      <a:pt x="306" y="700"/>
                    </a:lnTo>
                    <a:lnTo>
                      <a:pt x="0" y="5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7" name="iŝļidê">
                <a:extLst>
                  <a:ext uri="{FF2B5EF4-FFF2-40B4-BE49-F238E27FC236}">
                    <a16:creationId xmlns:a16="http://schemas.microsoft.com/office/drawing/2014/main" id="{46203C0D-5854-4F62-B28E-447992602575}"/>
                  </a:ext>
                </a:extLst>
              </p:cNvPr>
              <p:cNvSpPr/>
              <p:nvPr/>
            </p:nvSpPr>
            <p:spPr bwMode="auto">
              <a:xfrm>
                <a:off x="3025" y="2548"/>
                <a:ext cx="101" cy="199"/>
              </a:xfrm>
              <a:custGeom>
                <a:avLst/>
                <a:gdLst>
                  <a:gd name="T0" fmla="*/ 101 w 101"/>
                  <a:gd name="T1" fmla="*/ 60 h 199"/>
                  <a:gd name="T2" fmla="*/ 101 w 101"/>
                  <a:gd name="T3" fmla="*/ 199 h 199"/>
                  <a:gd name="T4" fmla="*/ 0 w 101"/>
                  <a:gd name="T5" fmla="*/ 141 h 199"/>
                  <a:gd name="T6" fmla="*/ 0 w 101"/>
                  <a:gd name="T7" fmla="*/ 0 h 199"/>
                  <a:gd name="T8" fmla="*/ 101 w 101"/>
                  <a:gd name="T9" fmla="*/ 6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99">
                    <a:moveTo>
                      <a:pt x="101" y="60"/>
                    </a:moveTo>
                    <a:lnTo>
                      <a:pt x="101" y="199"/>
                    </a:lnTo>
                    <a:lnTo>
                      <a:pt x="0" y="141"/>
                    </a:lnTo>
                    <a:lnTo>
                      <a:pt x="0" y="0"/>
                    </a:lnTo>
                    <a:lnTo>
                      <a:pt x="101" y="6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8" name="î$lîḍe">
                <a:extLst>
                  <a:ext uri="{FF2B5EF4-FFF2-40B4-BE49-F238E27FC236}">
                    <a16:creationId xmlns:a16="http://schemas.microsoft.com/office/drawing/2014/main" id="{7C7044B6-9B84-41FC-A99B-A1B6CF6E61F0}"/>
                  </a:ext>
                </a:extLst>
              </p:cNvPr>
              <p:cNvSpPr/>
              <p:nvPr/>
            </p:nvSpPr>
            <p:spPr bwMode="auto">
              <a:xfrm>
                <a:off x="3142" y="2617"/>
                <a:ext cx="114" cy="206"/>
              </a:xfrm>
              <a:custGeom>
                <a:avLst/>
                <a:gdLst>
                  <a:gd name="T0" fmla="*/ 0 w 114"/>
                  <a:gd name="T1" fmla="*/ 0 h 206"/>
                  <a:gd name="T2" fmla="*/ 114 w 114"/>
                  <a:gd name="T3" fmla="*/ 67 h 206"/>
                  <a:gd name="T4" fmla="*/ 114 w 114"/>
                  <a:gd name="T5" fmla="*/ 206 h 206"/>
                  <a:gd name="T6" fmla="*/ 0 w 114"/>
                  <a:gd name="T7" fmla="*/ 141 h 206"/>
                  <a:gd name="T8" fmla="*/ 0 w 114"/>
                  <a:gd name="T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206">
                    <a:moveTo>
                      <a:pt x="0" y="0"/>
                    </a:moveTo>
                    <a:lnTo>
                      <a:pt x="114" y="67"/>
                    </a:lnTo>
                    <a:lnTo>
                      <a:pt x="114" y="206"/>
                    </a:lnTo>
                    <a:lnTo>
                      <a:pt x="0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9" name="işļîḑê">
                <a:extLst>
                  <a:ext uri="{FF2B5EF4-FFF2-40B4-BE49-F238E27FC236}">
                    <a16:creationId xmlns:a16="http://schemas.microsoft.com/office/drawing/2014/main" id="{1C6FD945-F28F-41BA-9C2B-DAE729086712}"/>
                  </a:ext>
                </a:extLst>
              </p:cNvPr>
              <p:cNvSpPr/>
              <p:nvPr/>
            </p:nvSpPr>
            <p:spPr bwMode="auto">
              <a:xfrm>
                <a:off x="3023" y="2391"/>
                <a:ext cx="70" cy="172"/>
              </a:xfrm>
              <a:custGeom>
                <a:avLst/>
                <a:gdLst>
                  <a:gd name="T0" fmla="*/ 70 w 70"/>
                  <a:gd name="T1" fmla="*/ 172 h 172"/>
                  <a:gd name="T2" fmla="*/ 0 w 70"/>
                  <a:gd name="T3" fmla="*/ 132 h 172"/>
                  <a:gd name="T4" fmla="*/ 0 w 70"/>
                  <a:gd name="T5" fmla="*/ 0 h 172"/>
                  <a:gd name="T6" fmla="*/ 70 w 70"/>
                  <a:gd name="T7" fmla="*/ 40 h 172"/>
                  <a:gd name="T8" fmla="*/ 70 w 70"/>
                  <a:gd name="T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72">
                    <a:moveTo>
                      <a:pt x="70" y="172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0" y="40"/>
                    </a:lnTo>
                    <a:lnTo>
                      <a:pt x="70" y="172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0" name="íŝḻïdê">
                <a:extLst>
                  <a:ext uri="{FF2B5EF4-FFF2-40B4-BE49-F238E27FC236}">
                    <a16:creationId xmlns:a16="http://schemas.microsoft.com/office/drawing/2014/main" id="{62272B2E-E390-49B5-B01F-388B6F078DC8}"/>
                  </a:ext>
                </a:extLst>
              </p:cNvPr>
              <p:cNvSpPr/>
              <p:nvPr/>
            </p:nvSpPr>
            <p:spPr bwMode="auto">
              <a:xfrm>
                <a:off x="3106" y="2438"/>
                <a:ext cx="70" cy="174"/>
              </a:xfrm>
              <a:custGeom>
                <a:avLst/>
                <a:gdLst>
                  <a:gd name="T0" fmla="*/ 70 w 70"/>
                  <a:gd name="T1" fmla="*/ 174 h 174"/>
                  <a:gd name="T2" fmla="*/ 0 w 70"/>
                  <a:gd name="T3" fmla="*/ 134 h 174"/>
                  <a:gd name="T4" fmla="*/ 0 w 70"/>
                  <a:gd name="T5" fmla="*/ 0 h 174"/>
                  <a:gd name="T6" fmla="*/ 70 w 70"/>
                  <a:gd name="T7" fmla="*/ 42 h 174"/>
                  <a:gd name="T8" fmla="*/ 70 w 70"/>
                  <a:gd name="T9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74">
                    <a:moveTo>
                      <a:pt x="70" y="174"/>
                    </a:moveTo>
                    <a:lnTo>
                      <a:pt x="0" y="134"/>
                    </a:lnTo>
                    <a:lnTo>
                      <a:pt x="0" y="0"/>
                    </a:lnTo>
                    <a:lnTo>
                      <a:pt x="70" y="42"/>
                    </a:lnTo>
                    <a:lnTo>
                      <a:pt x="70" y="17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1" name="îš1íḋe">
                <a:extLst>
                  <a:ext uri="{FF2B5EF4-FFF2-40B4-BE49-F238E27FC236}">
                    <a16:creationId xmlns:a16="http://schemas.microsoft.com/office/drawing/2014/main" id="{22478F06-953F-476B-935B-CAD7625F6E14}"/>
                  </a:ext>
                </a:extLst>
              </p:cNvPr>
              <p:cNvSpPr/>
              <p:nvPr/>
            </p:nvSpPr>
            <p:spPr bwMode="auto">
              <a:xfrm>
                <a:off x="3189" y="2487"/>
                <a:ext cx="67" cy="170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132 h 170"/>
                  <a:gd name="T4" fmla="*/ 0 w 67"/>
                  <a:gd name="T5" fmla="*/ 0 h 170"/>
                  <a:gd name="T6" fmla="*/ 67 w 67"/>
                  <a:gd name="T7" fmla="*/ 38 h 170"/>
                  <a:gd name="T8" fmla="*/ 67 w 67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67" y="38"/>
                    </a:lnTo>
                    <a:lnTo>
                      <a:pt x="67" y="17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2" name="íşḻiďé">
                <a:extLst>
                  <a:ext uri="{FF2B5EF4-FFF2-40B4-BE49-F238E27FC236}">
                    <a16:creationId xmlns:a16="http://schemas.microsoft.com/office/drawing/2014/main" id="{BA4E2B01-899E-4C49-8C20-73A3D80FC2FC}"/>
                  </a:ext>
                </a:extLst>
              </p:cNvPr>
              <p:cNvSpPr/>
              <p:nvPr/>
            </p:nvSpPr>
            <p:spPr bwMode="auto">
              <a:xfrm>
                <a:off x="3064" y="2259"/>
                <a:ext cx="71" cy="172"/>
              </a:xfrm>
              <a:custGeom>
                <a:avLst/>
                <a:gdLst>
                  <a:gd name="T0" fmla="*/ 29 w 71"/>
                  <a:gd name="T1" fmla="*/ 148 h 172"/>
                  <a:gd name="T2" fmla="*/ 0 w 71"/>
                  <a:gd name="T3" fmla="*/ 132 h 172"/>
                  <a:gd name="T4" fmla="*/ 0 w 71"/>
                  <a:gd name="T5" fmla="*/ 78 h 172"/>
                  <a:gd name="T6" fmla="*/ 0 w 71"/>
                  <a:gd name="T7" fmla="*/ 0 h 172"/>
                  <a:gd name="T8" fmla="*/ 71 w 71"/>
                  <a:gd name="T9" fmla="*/ 40 h 172"/>
                  <a:gd name="T10" fmla="*/ 71 w 71"/>
                  <a:gd name="T11" fmla="*/ 172 h 172"/>
                  <a:gd name="T12" fmla="*/ 29 w 71"/>
                  <a:gd name="T13" fmla="*/ 148 h 172"/>
                  <a:gd name="T14" fmla="*/ 29 w 71"/>
                  <a:gd name="T15" fmla="*/ 14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172">
                    <a:moveTo>
                      <a:pt x="29" y="148"/>
                    </a:moveTo>
                    <a:lnTo>
                      <a:pt x="0" y="132"/>
                    </a:lnTo>
                    <a:lnTo>
                      <a:pt x="0" y="78"/>
                    </a:lnTo>
                    <a:lnTo>
                      <a:pt x="0" y="0"/>
                    </a:lnTo>
                    <a:lnTo>
                      <a:pt x="71" y="40"/>
                    </a:lnTo>
                    <a:lnTo>
                      <a:pt x="71" y="172"/>
                    </a:lnTo>
                    <a:lnTo>
                      <a:pt x="29" y="148"/>
                    </a:lnTo>
                    <a:lnTo>
                      <a:pt x="29" y="14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3" name="iṣľîḓè">
                <a:extLst>
                  <a:ext uri="{FF2B5EF4-FFF2-40B4-BE49-F238E27FC236}">
                    <a16:creationId xmlns:a16="http://schemas.microsoft.com/office/drawing/2014/main" id="{42F41DF0-317B-4CF8-AE3C-BB91B49D3E2C}"/>
                  </a:ext>
                </a:extLst>
              </p:cNvPr>
              <p:cNvSpPr/>
              <p:nvPr/>
            </p:nvSpPr>
            <p:spPr bwMode="auto">
              <a:xfrm>
                <a:off x="3147" y="2306"/>
                <a:ext cx="71" cy="174"/>
              </a:xfrm>
              <a:custGeom>
                <a:avLst/>
                <a:gdLst>
                  <a:gd name="T0" fmla="*/ 0 w 71"/>
                  <a:gd name="T1" fmla="*/ 80 h 174"/>
                  <a:gd name="T2" fmla="*/ 0 w 71"/>
                  <a:gd name="T3" fmla="*/ 0 h 174"/>
                  <a:gd name="T4" fmla="*/ 71 w 71"/>
                  <a:gd name="T5" fmla="*/ 42 h 174"/>
                  <a:gd name="T6" fmla="*/ 71 w 71"/>
                  <a:gd name="T7" fmla="*/ 174 h 174"/>
                  <a:gd name="T8" fmla="*/ 0 w 71"/>
                  <a:gd name="T9" fmla="*/ 134 h 174"/>
                  <a:gd name="T10" fmla="*/ 0 w 71"/>
                  <a:gd name="T11" fmla="*/ 8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74">
                    <a:moveTo>
                      <a:pt x="0" y="80"/>
                    </a:moveTo>
                    <a:lnTo>
                      <a:pt x="0" y="0"/>
                    </a:lnTo>
                    <a:lnTo>
                      <a:pt x="71" y="42"/>
                    </a:lnTo>
                    <a:lnTo>
                      <a:pt x="71" y="174"/>
                    </a:lnTo>
                    <a:lnTo>
                      <a:pt x="0" y="13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4" name="iṣḷïḑê">
                <a:extLst>
                  <a:ext uri="{FF2B5EF4-FFF2-40B4-BE49-F238E27FC236}">
                    <a16:creationId xmlns:a16="http://schemas.microsoft.com/office/drawing/2014/main" id="{6A39ED51-2071-4661-817E-F901D82290ED}"/>
                  </a:ext>
                </a:extLst>
              </p:cNvPr>
              <p:cNvSpPr/>
              <p:nvPr/>
            </p:nvSpPr>
            <p:spPr bwMode="auto">
              <a:xfrm>
                <a:off x="3023" y="2234"/>
                <a:ext cx="29" cy="150"/>
              </a:xfrm>
              <a:custGeom>
                <a:avLst/>
                <a:gdLst>
                  <a:gd name="T0" fmla="*/ 29 w 29"/>
                  <a:gd name="T1" fmla="*/ 18 h 150"/>
                  <a:gd name="T2" fmla="*/ 29 w 29"/>
                  <a:gd name="T3" fmla="*/ 150 h 150"/>
                  <a:gd name="T4" fmla="*/ 0 w 29"/>
                  <a:gd name="T5" fmla="*/ 133 h 150"/>
                  <a:gd name="T6" fmla="*/ 0 w 29"/>
                  <a:gd name="T7" fmla="*/ 0 h 150"/>
                  <a:gd name="T8" fmla="*/ 29 w 29"/>
                  <a:gd name="T9" fmla="*/ 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50">
                    <a:moveTo>
                      <a:pt x="29" y="18"/>
                    </a:moveTo>
                    <a:lnTo>
                      <a:pt x="29" y="150"/>
                    </a:lnTo>
                    <a:lnTo>
                      <a:pt x="0" y="133"/>
                    </a:lnTo>
                    <a:lnTo>
                      <a:pt x="0" y="0"/>
                    </a:lnTo>
                    <a:lnTo>
                      <a:pt x="29" y="1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5" name="îṧḻiḓê">
                <a:extLst>
                  <a:ext uri="{FF2B5EF4-FFF2-40B4-BE49-F238E27FC236}">
                    <a16:creationId xmlns:a16="http://schemas.microsoft.com/office/drawing/2014/main" id="{3F8549C9-AC9C-4A8C-9C07-AF7C89DA6640}"/>
                  </a:ext>
                </a:extLst>
              </p:cNvPr>
              <p:cNvSpPr/>
              <p:nvPr/>
            </p:nvSpPr>
            <p:spPr bwMode="auto">
              <a:xfrm>
                <a:off x="3231" y="2355"/>
                <a:ext cx="25" cy="146"/>
              </a:xfrm>
              <a:custGeom>
                <a:avLst/>
                <a:gdLst>
                  <a:gd name="T0" fmla="*/ 0 w 25"/>
                  <a:gd name="T1" fmla="*/ 0 h 146"/>
                  <a:gd name="T2" fmla="*/ 25 w 25"/>
                  <a:gd name="T3" fmla="*/ 14 h 146"/>
                  <a:gd name="T4" fmla="*/ 25 w 25"/>
                  <a:gd name="T5" fmla="*/ 146 h 146"/>
                  <a:gd name="T6" fmla="*/ 0 w 25"/>
                  <a:gd name="T7" fmla="*/ 132 h 146"/>
                  <a:gd name="T8" fmla="*/ 0 w 25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46">
                    <a:moveTo>
                      <a:pt x="0" y="0"/>
                    </a:moveTo>
                    <a:lnTo>
                      <a:pt x="25" y="14"/>
                    </a:lnTo>
                    <a:lnTo>
                      <a:pt x="25" y="146"/>
                    </a:lnTo>
                    <a:lnTo>
                      <a:pt x="0" y="1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6" name="ï$ļîḍe">
                <a:extLst>
                  <a:ext uri="{FF2B5EF4-FFF2-40B4-BE49-F238E27FC236}">
                    <a16:creationId xmlns:a16="http://schemas.microsoft.com/office/drawing/2014/main" id="{04C576FE-0215-4242-836C-001928FC5C1E}"/>
                  </a:ext>
                </a:extLst>
              </p:cNvPr>
              <p:cNvSpPr/>
              <p:nvPr/>
            </p:nvSpPr>
            <p:spPr bwMode="auto">
              <a:xfrm>
                <a:off x="3337" y="2593"/>
                <a:ext cx="150" cy="226"/>
              </a:xfrm>
              <a:custGeom>
                <a:avLst/>
                <a:gdLst>
                  <a:gd name="T0" fmla="*/ 150 w 150"/>
                  <a:gd name="T1" fmla="*/ 140 h 226"/>
                  <a:gd name="T2" fmla="*/ 0 w 150"/>
                  <a:gd name="T3" fmla="*/ 226 h 226"/>
                  <a:gd name="T4" fmla="*/ 0 w 150"/>
                  <a:gd name="T5" fmla="*/ 85 h 226"/>
                  <a:gd name="T6" fmla="*/ 150 w 150"/>
                  <a:gd name="T7" fmla="*/ 0 h 226"/>
                  <a:gd name="T8" fmla="*/ 150 w 150"/>
                  <a:gd name="T9" fmla="*/ 14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226">
                    <a:moveTo>
                      <a:pt x="150" y="140"/>
                    </a:moveTo>
                    <a:lnTo>
                      <a:pt x="0" y="226"/>
                    </a:lnTo>
                    <a:lnTo>
                      <a:pt x="0" y="85"/>
                    </a:lnTo>
                    <a:lnTo>
                      <a:pt x="150" y="0"/>
                    </a:lnTo>
                    <a:lnTo>
                      <a:pt x="150" y="14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7" name="ï$ḻiḋè">
                <a:extLst>
                  <a:ext uri="{FF2B5EF4-FFF2-40B4-BE49-F238E27FC236}">
                    <a16:creationId xmlns:a16="http://schemas.microsoft.com/office/drawing/2014/main" id="{0C349027-4973-4940-A92B-F67669B5DF78}"/>
                  </a:ext>
                </a:extLst>
              </p:cNvPr>
              <p:cNvSpPr/>
              <p:nvPr/>
            </p:nvSpPr>
            <p:spPr bwMode="auto">
              <a:xfrm>
                <a:off x="3509" y="2503"/>
                <a:ext cx="135" cy="215"/>
              </a:xfrm>
              <a:custGeom>
                <a:avLst/>
                <a:gdLst>
                  <a:gd name="T0" fmla="*/ 135 w 135"/>
                  <a:gd name="T1" fmla="*/ 139 h 215"/>
                  <a:gd name="T2" fmla="*/ 0 w 135"/>
                  <a:gd name="T3" fmla="*/ 215 h 215"/>
                  <a:gd name="T4" fmla="*/ 0 w 135"/>
                  <a:gd name="T5" fmla="*/ 76 h 215"/>
                  <a:gd name="T6" fmla="*/ 135 w 135"/>
                  <a:gd name="T7" fmla="*/ 0 h 215"/>
                  <a:gd name="T8" fmla="*/ 135 w 135"/>
                  <a:gd name="T9" fmla="*/ 13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215">
                    <a:moveTo>
                      <a:pt x="135" y="139"/>
                    </a:moveTo>
                    <a:lnTo>
                      <a:pt x="0" y="215"/>
                    </a:lnTo>
                    <a:lnTo>
                      <a:pt x="0" y="76"/>
                    </a:lnTo>
                    <a:lnTo>
                      <a:pt x="135" y="0"/>
                    </a:lnTo>
                    <a:lnTo>
                      <a:pt x="135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8" name="is1iḍe">
                <a:extLst>
                  <a:ext uri="{FF2B5EF4-FFF2-40B4-BE49-F238E27FC236}">
                    <a16:creationId xmlns:a16="http://schemas.microsoft.com/office/drawing/2014/main" id="{FFBB3829-DBFD-4F14-ADB8-7705848209F1}"/>
                  </a:ext>
                </a:extLst>
              </p:cNvPr>
              <p:cNvSpPr/>
              <p:nvPr/>
            </p:nvSpPr>
            <p:spPr bwMode="auto">
              <a:xfrm>
                <a:off x="3617" y="2197"/>
                <a:ext cx="27" cy="143"/>
              </a:xfrm>
              <a:custGeom>
                <a:avLst/>
                <a:gdLst>
                  <a:gd name="T0" fmla="*/ 0 w 27"/>
                  <a:gd name="T1" fmla="*/ 17 h 143"/>
                  <a:gd name="T2" fmla="*/ 27 w 27"/>
                  <a:gd name="T3" fmla="*/ 0 h 143"/>
                  <a:gd name="T4" fmla="*/ 27 w 27"/>
                  <a:gd name="T5" fmla="*/ 127 h 143"/>
                  <a:gd name="T6" fmla="*/ 0 w 27"/>
                  <a:gd name="T7" fmla="*/ 143 h 143"/>
                  <a:gd name="T8" fmla="*/ 0 w 27"/>
                  <a:gd name="T9" fmla="*/ 1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43">
                    <a:moveTo>
                      <a:pt x="0" y="17"/>
                    </a:moveTo>
                    <a:lnTo>
                      <a:pt x="27" y="0"/>
                    </a:lnTo>
                    <a:lnTo>
                      <a:pt x="27" y="127"/>
                    </a:lnTo>
                    <a:lnTo>
                      <a:pt x="0" y="143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9" name="íṧḻîḓé">
                <a:extLst>
                  <a:ext uri="{FF2B5EF4-FFF2-40B4-BE49-F238E27FC236}">
                    <a16:creationId xmlns:a16="http://schemas.microsoft.com/office/drawing/2014/main" id="{BC5F4A14-FC3E-4F97-824F-47DB8B164B7A}"/>
                  </a:ext>
                </a:extLst>
              </p:cNvPr>
              <p:cNvSpPr/>
              <p:nvPr/>
            </p:nvSpPr>
            <p:spPr bwMode="auto">
              <a:xfrm>
                <a:off x="3335" y="2355"/>
                <a:ext cx="28" cy="143"/>
              </a:xfrm>
              <a:custGeom>
                <a:avLst/>
                <a:gdLst>
                  <a:gd name="T0" fmla="*/ 28 w 28"/>
                  <a:gd name="T1" fmla="*/ 0 h 143"/>
                  <a:gd name="T2" fmla="*/ 28 w 28"/>
                  <a:gd name="T3" fmla="*/ 126 h 143"/>
                  <a:gd name="T4" fmla="*/ 0 w 28"/>
                  <a:gd name="T5" fmla="*/ 143 h 143"/>
                  <a:gd name="T6" fmla="*/ 0 w 28"/>
                  <a:gd name="T7" fmla="*/ 16 h 143"/>
                  <a:gd name="T8" fmla="*/ 28 w 28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3">
                    <a:moveTo>
                      <a:pt x="28" y="0"/>
                    </a:moveTo>
                    <a:lnTo>
                      <a:pt x="28" y="126"/>
                    </a:lnTo>
                    <a:lnTo>
                      <a:pt x="0" y="143"/>
                    </a:lnTo>
                    <a:lnTo>
                      <a:pt x="0" y="16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0" name="ïṧľiďé">
                <a:extLst>
                  <a:ext uri="{FF2B5EF4-FFF2-40B4-BE49-F238E27FC236}">
                    <a16:creationId xmlns:a16="http://schemas.microsoft.com/office/drawing/2014/main" id="{F41E3925-1D0F-4E75-835F-FB41707F16BA}"/>
                  </a:ext>
                </a:extLst>
              </p:cNvPr>
              <p:cNvSpPr/>
              <p:nvPr/>
            </p:nvSpPr>
            <p:spPr bwMode="auto">
              <a:xfrm>
                <a:off x="3538" y="2219"/>
                <a:ext cx="67" cy="165"/>
              </a:xfrm>
              <a:custGeom>
                <a:avLst/>
                <a:gdLst>
                  <a:gd name="T0" fmla="*/ 0 w 67"/>
                  <a:gd name="T1" fmla="*/ 38 h 165"/>
                  <a:gd name="T2" fmla="*/ 67 w 67"/>
                  <a:gd name="T3" fmla="*/ 0 h 165"/>
                  <a:gd name="T4" fmla="*/ 67 w 67"/>
                  <a:gd name="T5" fmla="*/ 127 h 165"/>
                  <a:gd name="T6" fmla="*/ 0 w 67"/>
                  <a:gd name="T7" fmla="*/ 165 h 165"/>
                  <a:gd name="T8" fmla="*/ 0 w 67"/>
                  <a:gd name="T9" fmla="*/ 38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0" y="38"/>
                    </a:moveTo>
                    <a:lnTo>
                      <a:pt x="67" y="0"/>
                    </a:lnTo>
                    <a:lnTo>
                      <a:pt x="67" y="127"/>
                    </a:lnTo>
                    <a:lnTo>
                      <a:pt x="0" y="165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1" name="iṡliḋé">
                <a:extLst>
                  <a:ext uri="{FF2B5EF4-FFF2-40B4-BE49-F238E27FC236}">
                    <a16:creationId xmlns:a16="http://schemas.microsoft.com/office/drawing/2014/main" id="{7CD714FA-A4F9-497A-A4E9-8E490CFB23A0}"/>
                  </a:ext>
                </a:extLst>
              </p:cNvPr>
              <p:cNvSpPr/>
              <p:nvPr/>
            </p:nvSpPr>
            <p:spPr bwMode="auto">
              <a:xfrm>
                <a:off x="3375" y="2310"/>
                <a:ext cx="67" cy="164"/>
              </a:xfrm>
              <a:custGeom>
                <a:avLst/>
                <a:gdLst>
                  <a:gd name="T0" fmla="*/ 0 w 67"/>
                  <a:gd name="T1" fmla="*/ 38 h 164"/>
                  <a:gd name="T2" fmla="*/ 67 w 67"/>
                  <a:gd name="T3" fmla="*/ 0 h 164"/>
                  <a:gd name="T4" fmla="*/ 67 w 67"/>
                  <a:gd name="T5" fmla="*/ 126 h 164"/>
                  <a:gd name="T6" fmla="*/ 0 w 67"/>
                  <a:gd name="T7" fmla="*/ 164 h 164"/>
                  <a:gd name="T8" fmla="*/ 0 w 67"/>
                  <a:gd name="T9" fmla="*/ 38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4">
                    <a:moveTo>
                      <a:pt x="0" y="38"/>
                    </a:moveTo>
                    <a:lnTo>
                      <a:pt x="67" y="0"/>
                    </a:lnTo>
                    <a:lnTo>
                      <a:pt x="67" y="126"/>
                    </a:lnTo>
                    <a:lnTo>
                      <a:pt x="0" y="164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2" name="ïṥlíḑé">
                <a:extLst>
                  <a:ext uri="{FF2B5EF4-FFF2-40B4-BE49-F238E27FC236}">
                    <a16:creationId xmlns:a16="http://schemas.microsoft.com/office/drawing/2014/main" id="{1753A01E-5269-4E8F-8F35-53A3567604F9}"/>
                  </a:ext>
                </a:extLst>
              </p:cNvPr>
              <p:cNvSpPr/>
              <p:nvPr/>
            </p:nvSpPr>
            <p:spPr bwMode="auto">
              <a:xfrm>
                <a:off x="3335" y="2481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3" name="îşľíďè">
                <a:extLst>
                  <a:ext uri="{FF2B5EF4-FFF2-40B4-BE49-F238E27FC236}">
                    <a16:creationId xmlns:a16="http://schemas.microsoft.com/office/drawing/2014/main" id="{8755DC2B-D0B7-492A-9C4E-F16E2441D7B2}"/>
                  </a:ext>
                </a:extLst>
              </p:cNvPr>
              <p:cNvSpPr/>
              <p:nvPr/>
            </p:nvSpPr>
            <p:spPr bwMode="auto">
              <a:xfrm>
                <a:off x="3415" y="2434"/>
                <a:ext cx="67" cy="167"/>
              </a:xfrm>
              <a:custGeom>
                <a:avLst/>
                <a:gdLst>
                  <a:gd name="T0" fmla="*/ 67 w 67"/>
                  <a:gd name="T1" fmla="*/ 129 h 167"/>
                  <a:gd name="T2" fmla="*/ 0 w 67"/>
                  <a:gd name="T3" fmla="*/ 167 h 167"/>
                  <a:gd name="T4" fmla="*/ 0 w 67"/>
                  <a:gd name="T5" fmla="*/ 40 h 167"/>
                  <a:gd name="T6" fmla="*/ 67 w 67"/>
                  <a:gd name="T7" fmla="*/ 0 h 167"/>
                  <a:gd name="T8" fmla="*/ 67 w 67"/>
                  <a:gd name="T9" fmla="*/ 12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7">
                    <a:moveTo>
                      <a:pt x="67" y="129"/>
                    </a:moveTo>
                    <a:lnTo>
                      <a:pt x="0" y="167"/>
                    </a:lnTo>
                    <a:lnTo>
                      <a:pt x="0" y="40"/>
                    </a:lnTo>
                    <a:lnTo>
                      <a:pt x="67" y="0"/>
                    </a:lnTo>
                    <a:lnTo>
                      <a:pt x="67" y="12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4" name="ïṡlïḓê">
                <a:extLst>
                  <a:ext uri="{FF2B5EF4-FFF2-40B4-BE49-F238E27FC236}">
                    <a16:creationId xmlns:a16="http://schemas.microsoft.com/office/drawing/2014/main" id="{13EEC1A0-88FE-4E5D-86BA-3EC94ABE0837}"/>
                  </a:ext>
                </a:extLst>
              </p:cNvPr>
              <p:cNvSpPr/>
              <p:nvPr/>
            </p:nvSpPr>
            <p:spPr bwMode="auto">
              <a:xfrm>
                <a:off x="3496" y="2391"/>
                <a:ext cx="69" cy="163"/>
              </a:xfrm>
              <a:custGeom>
                <a:avLst/>
                <a:gdLst>
                  <a:gd name="T0" fmla="*/ 69 w 69"/>
                  <a:gd name="T1" fmla="*/ 127 h 163"/>
                  <a:gd name="T2" fmla="*/ 0 w 69"/>
                  <a:gd name="T3" fmla="*/ 163 h 163"/>
                  <a:gd name="T4" fmla="*/ 0 w 69"/>
                  <a:gd name="T5" fmla="*/ 36 h 163"/>
                  <a:gd name="T6" fmla="*/ 69 w 69"/>
                  <a:gd name="T7" fmla="*/ 0 h 163"/>
                  <a:gd name="T8" fmla="*/ 69 w 69"/>
                  <a:gd name="T9" fmla="*/ 12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63">
                    <a:moveTo>
                      <a:pt x="69" y="127"/>
                    </a:moveTo>
                    <a:lnTo>
                      <a:pt x="0" y="163"/>
                    </a:lnTo>
                    <a:lnTo>
                      <a:pt x="0" y="36"/>
                    </a:lnTo>
                    <a:lnTo>
                      <a:pt x="69" y="0"/>
                    </a:lnTo>
                    <a:lnTo>
                      <a:pt x="69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5" name="ï$ļiḓé">
                <a:extLst>
                  <a:ext uri="{FF2B5EF4-FFF2-40B4-BE49-F238E27FC236}">
                    <a16:creationId xmlns:a16="http://schemas.microsoft.com/office/drawing/2014/main" id="{94D1AC7F-0EF2-4E86-A13B-6FF1FDD782B8}"/>
                  </a:ext>
                </a:extLst>
              </p:cNvPr>
              <p:cNvSpPr/>
              <p:nvPr/>
            </p:nvSpPr>
            <p:spPr bwMode="auto">
              <a:xfrm>
                <a:off x="3578" y="2348"/>
                <a:ext cx="66" cy="162"/>
              </a:xfrm>
              <a:custGeom>
                <a:avLst/>
                <a:gdLst>
                  <a:gd name="T0" fmla="*/ 0 w 66"/>
                  <a:gd name="T1" fmla="*/ 36 h 162"/>
                  <a:gd name="T2" fmla="*/ 66 w 66"/>
                  <a:gd name="T3" fmla="*/ 0 h 162"/>
                  <a:gd name="T4" fmla="*/ 66 w 66"/>
                  <a:gd name="T5" fmla="*/ 126 h 162"/>
                  <a:gd name="T6" fmla="*/ 0 w 66"/>
                  <a:gd name="T7" fmla="*/ 162 h 162"/>
                  <a:gd name="T8" fmla="*/ 0 w 66"/>
                  <a:gd name="T9" fmla="*/ 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62">
                    <a:moveTo>
                      <a:pt x="0" y="36"/>
                    </a:moveTo>
                    <a:lnTo>
                      <a:pt x="66" y="0"/>
                    </a:lnTo>
                    <a:lnTo>
                      <a:pt x="66" y="126"/>
                    </a:lnTo>
                    <a:lnTo>
                      <a:pt x="0" y="162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6" name="îṧlídê">
                <a:extLst>
                  <a:ext uri="{FF2B5EF4-FFF2-40B4-BE49-F238E27FC236}">
                    <a16:creationId xmlns:a16="http://schemas.microsoft.com/office/drawing/2014/main" id="{5C2A1980-C23B-46EC-9826-24AEA1BCCD3B}"/>
                  </a:ext>
                </a:extLst>
              </p:cNvPr>
              <p:cNvSpPr/>
              <p:nvPr/>
            </p:nvSpPr>
            <p:spPr bwMode="auto">
              <a:xfrm>
                <a:off x="3457" y="2263"/>
                <a:ext cx="66" cy="166"/>
              </a:xfrm>
              <a:custGeom>
                <a:avLst/>
                <a:gdLst>
                  <a:gd name="T0" fmla="*/ 0 w 66"/>
                  <a:gd name="T1" fmla="*/ 38 h 166"/>
                  <a:gd name="T2" fmla="*/ 66 w 66"/>
                  <a:gd name="T3" fmla="*/ 0 h 166"/>
                  <a:gd name="T4" fmla="*/ 66 w 66"/>
                  <a:gd name="T5" fmla="*/ 126 h 166"/>
                  <a:gd name="T6" fmla="*/ 0 w 66"/>
                  <a:gd name="T7" fmla="*/ 166 h 166"/>
                  <a:gd name="T8" fmla="*/ 0 w 66"/>
                  <a:gd name="T9" fmla="*/ 38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66">
                    <a:moveTo>
                      <a:pt x="0" y="38"/>
                    </a:moveTo>
                    <a:lnTo>
                      <a:pt x="66" y="0"/>
                    </a:lnTo>
                    <a:lnTo>
                      <a:pt x="66" y="126"/>
                    </a:lnTo>
                    <a:lnTo>
                      <a:pt x="0" y="166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7" name="išḻídê">
                <a:extLst>
                  <a:ext uri="{FF2B5EF4-FFF2-40B4-BE49-F238E27FC236}">
                    <a16:creationId xmlns:a16="http://schemas.microsoft.com/office/drawing/2014/main" id="{37A723B8-E3F7-45FF-8C6B-85AF4889DF49}"/>
                  </a:ext>
                </a:extLst>
              </p:cNvPr>
              <p:cNvSpPr/>
              <p:nvPr/>
            </p:nvSpPr>
            <p:spPr bwMode="auto">
              <a:xfrm>
                <a:off x="2990" y="1953"/>
                <a:ext cx="689" cy="398"/>
              </a:xfrm>
              <a:custGeom>
                <a:avLst/>
                <a:gdLst>
                  <a:gd name="T0" fmla="*/ 306 w 689"/>
                  <a:gd name="T1" fmla="*/ 398 h 398"/>
                  <a:gd name="T2" fmla="*/ 689 w 689"/>
                  <a:gd name="T3" fmla="*/ 176 h 398"/>
                  <a:gd name="T4" fmla="*/ 385 w 689"/>
                  <a:gd name="T5" fmla="*/ 0 h 398"/>
                  <a:gd name="T6" fmla="*/ 0 w 689"/>
                  <a:gd name="T7" fmla="*/ 223 h 398"/>
                  <a:gd name="T8" fmla="*/ 306 w 689"/>
                  <a:gd name="T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9" h="398">
                    <a:moveTo>
                      <a:pt x="306" y="398"/>
                    </a:moveTo>
                    <a:lnTo>
                      <a:pt x="689" y="176"/>
                    </a:lnTo>
                    <a:lnTo>
                      <a:pt x="385" y="0"/>
                    </a:lnTo>
                    <a:lnTo>
                      <a:pt x="0" y="223"/>
                    </a:lnTo>
                    <a:lnTo>
                      <a:pt x="306" y="39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8" name="ïşlídé">
                <a:extLst>
                  <a:ext uri="{FF2B5EF4-FFF2-40B4-BE49-F238E27FC236}">
                    <a16:creationId xmlns:a16="http://schemas.microsoft.com/office/drawing/2014/main" id="{8C158B84-7FCD-4F29-9F9A-6195CE5BF51F}"/>
                  </a:ext>
                </a:extLst>
              </p:cNvPr>
              <p:cNvSpPr/>
              <p:nvPr/>
            </p:nvSpPr>
            <p:spPr bwMode="auto">
              <a:xfrm>
                <a:off x="3057" y="1964"/>
                <a:ext cx="550" cy="355"/>
              </a:xfrm>
              <a:custGeom>
                <a:avLst/>
                <a:gdLst>
                  <a:gd name="T0" fmla="*/ 550 w 550"/>
                  <a:gd name="T1" fmla="*/ 170 h 355"/>
                  <a:gd name="T2" fmla="*/ 233 w 550"/>
                  <a:gd name="T3" fmla="*/ 355 h 355"/>
                  <a:gd name="T4" fmla="*/ 0 w 550"/>
                  <a:gd name="T5" fmla="*/ 221 h 355"/>
                  <a:gd name="T6" fmla="*/ 0 w 550"/>
                  <a:gd name="T7" fmla="*/ 186 h 355"/>
                  <a:gd name="T8" fmla="*/ 318 w 550"/>
                  <a:gd name="T9" fmla="*/ 0 h 355"/>
                  <a:gd name="T10" fmla="*/ 550 w 550"/>
                  <a:gd name="T11" fmla="*/ 134 h 355"/>
                  <a:gd name="T12" fmla="*/ 550 w 550"/>
                  <a:gd name="T13" fmla="*/ 17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0" h="355">
                    <a:moveTo>
                      <a:pt x="550" y="170"/>
                    </a:moveTo>
                    <a:lnTo>
                      <a:pt x="233" y="355"/>
                    </a:lnTo>
                    <a:lnTo>
                      <a:pt x="0" y="221"/>
                    </a:lnTo>
                    <a:lnTo>
                      <a:pt x="0" y="186"/>
                    </a:lnTo>
                    <a:lnTo>
                      <a:pt x="318" y="0"/>
                    </a:lnTo>
                    <a:lnTo>
                      <a:pt x="550" y="134"/>
                    </a:lnTo>
                    <a:lnTo>
                      <a:pt x="550" y="17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9" name="iṣḻiḋè">
                <a:extLst>
                  <a:ext uri="{FF2B5EF4-FFF2-40B4-BE49-F238E27FC236}">
                    <a16:creationId xmlns:a16="http://schemas.microsoft.com/office/drawing/2014/main" id="{E150726E-F5BA-42D8-BB3C-3FCB0C797848}"/>
                  </a:ext>
                </a:extLst>
              </p:cNvPr>
              <p:cNvSpPr/>
              <p:nvPr/>
            </p:nvSpPr>
            <p:spPr bwMode="auto">
              <a:xfrm>
                <a:off x="3057" y="2150"/>
                <a:ext cx="233" cy="169"/>
              </a:xfrm>
              <a:custGeom>
                <a:avLst/>
                <a:gdLst>
                  <a:gd name="T0" fmla="*/ 233 w 233"/>
                  <a:gd name="T1" fmla="*/ 169 h 169"/>
                  <a:gd name="T2" fmla="*/ 0 w 233"/>
                  <a:gd name="T3" fmla="*/ 35 h 169"/>
                  <a:gd name="T4" fmla="*/ 0 w 233"/>
                  <a:gd name="T5" fmla="*/ 0 h 169"/>
                  <a:gd name="T6" fmla="*/ 233 w 233"/>
                  <a:gd name="T7" fmla="*/ 134 h 169"/>
                  <a:gd name="T8" fmla="*/ 233 w 233"/>
                  <a:gd name="T9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169">
                    <a:moveTo>
                      <a:pt x="233" y="169"/>
                    </a:moveTo>
                    <a:lnTo>
                      <a:pt x="0" y="35"/>
                    </a:lnTo>
                    <a:lnTo>
                      <a:pt x="0" y="0"/>
                    </a:lnTo>
                    <a:lnTo>
                      <a:pt x="233" y="134"/>
                    </a:lnTo>
                    <a:lnTo>
                      <a:pt x="233" y="169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0" name="íśļíḋe">
                <a:extLst>
                  <a:ext uri="{FF2B5EF4-FFF2-40B4-BE49-F238E27FC236}">
                    <a16:creationId xmlns:a16="http://schemas.microsoft.com/office/drawing/2014/main" id="{06621B3B-2DA5-4AE2-A1F6-BDFE8690D3AD}"/>
                  </a:ext>
                </a:extLst>
              </p:cNvPr>
              <p:cNvSpPr/>
              <p:nvPr/>
            </p:nvSpPr>
            <p:spPr bwMode="auto">
              <a:xfrm>
                <a:off x="3057" y="1964"/>
                <a:ext cx="550" cy="320"/>
              </a:xfrm>
              <a:custGeom>
                <a:avLst/>
                <a:gdLst>
                  <a:gd name="T0" fmla="*/ 233 w 550"/>
                  <a:gd name="T1" fmla="*/ 320 h 320"/>
                  <a:gd name="T2" fmla="*/ 550 w 550"/>
                  <a:gd name="T3" fmla="*/ 134 h 320"/>
                  <a:gd name="T4" fmla="*/ 318 w 550"/>
                  <a:gd name="T5" fmla="*/ 0 h 320"/>
                  <a:gd name="T6" fmla="*/ 0 w 550"/>
                  <a:gd name="T7" fmla="*/ 186 h 320"/>
                  <a:gd name="T8" fmla="*/ 233 w 550"/>
                  <a:gd name="T9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0" h="320">
                    <a:moveTo>
                      <a:pt x="233" y="320"/>
                    </a:moveTo>
                    <a:lnTo>
                      <a:pt x="550" y="134"/>
                    </a:lnTo>
                    <a:lnTo>
                      <a:pt x="318" y="0"/>
                    </a:lnTo>
                    <a:lnTo>
                      <a:pt x="0" y="186"/>
                    </a:lnTo>
                    <a:lnTo>
                      <a:pt x="233" y="320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1" name="išḷîḑê">
                <a:extLst>
                  <a:ext uri="{FF2B5EF4-FFF2-40B4-BE49-F238E27FC236}">
                    <a16:creationId xmlns:a16="http://schemas.microsoft.com/office/drawing/2014/main" id="{1A5A7DBF-1699-407B-851E-59509BDD2401}"/>
                  </a:ext>
                </a:extLst>
              </p:cNvPr>
              <p:cNvSpPr/>
              <p:nvPr/>
            </p:nvSpPr>
            <p:spPr bwMode="auto">
              <a:xfrm>
                <a:off x="2560" y="2691"/>
                <a:ext cx="737" cy="427"/>
              </a:xfrm>
              <a:custGeom>
                <a:avLst/>
                <a:gdLst>
                  <a:gd name="T0" fmla="*/ 170 w 408"/>
                  <a:gd name="T1" fmla="*/ 233 h 236"/>
                  <a:gd name="T2" fmla="*/ 189 w 408"/>
                  <a:gd name="T3" fmla="*/ 233 h 236"/>
                  <a:gd name="T4" fmla="*/ 403 w 408"/>
                  <a:gd name="T5" fmla="*/ 109 h 236"/>
                  <a:gd name="T6" fmla="*/ 403 w 408"/>
                  <a:gd name="T7" fmla="*/ 98 h 236"/>
                  <a:gd name="T8" fmla="*/ 238 w 408"/>
                  <a:gd name="T9" fmla="*/ 3 h 236"/>
                  <a:gd name="T10" fmla="*/ 219 w 408"/>
                  <a:gd name="T11" fmla="*/ 3 h 236"/>
                  <a:gd name="T12" fmla="*/ 5 w 408"/>
                  <a:gd name="T13" fmla="*/ 126 h 236"/>
                  <a:gd name="T14" fmla="*/ 5 w 408"/>
                  <a:gd name="T15" fmla="*/ 137 h 236"/>
                  <a:gd name="T16" fmla="*/ 170 w 408"/>
                  <a:gd name="T17" fmla="*/ 233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8" h="236">
                    <a:moveTo>
                      <a:pt x="170" y="233"/>
                    </a:moveTo>
                    <a:cubicBezTo>
                      <a:pt x="176" y="236"/>
                      <a:pt x="184" y="236"/>
                      <a:pt x="189" y="233"/>
                    </a:cubicBezTo>
                    <a:cubicBezTo>
                      <a:pt x="403" y="109"/>
                      <a:pt x="403" y="109"/>
                      <a:pt x="403" y="109"/>
                    </a:cubicBezTo>
                    <a:cubicBezTo>
                      <a:pt x="408" y="106"/>
                      <a:pt x="408" y="101"/>
                      <a:pt x="403" y="98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33" y="0"/>
                      <a:pt x="224" y="0"/>
                      <a:pt x="219" y="3"/>
                    </a:cubicBezTo>
                    <a:cubicBezTo>
                      <a:pt x="5" y="126"/>
                      <a:pt x="5" y="126"/>
                      <a:pt x="5" y="126"/>
                    </a:cubicBezTo>
                    <a:cubicBezTo>
                      <a:pt x="0" y="129"/>
                      <a:pt x="0" y="134"/>
                      <a:pt x="5" y="137"/>
                    </a:cubicBezTo>
                    <a:lnTo>
                      <a:pt x="170" y="233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2" name="i$ḻíḋê">
                <a:extLst>
                  <a:ext uri="{FF2B5EF4-FFF2-40B4-BE49-F238E27FC236}">
                    <a16:creationId xmlns:a16="http://schemas.microsoft.com/office/drawing/2014/main" id="{D6C973E0-DDA7-452A-AEB9-715665946E3C}"/>
                  </a:ext>
                </a:extLst>
              </p:cNvPr>
              <p:cNvSpPr/>
              <p:nvPr/>
            </p:nvSpPr>
            <p:spPr bwMode="auto">
              <a:xfrm>
                <a:off x="2885" y="2499"/>
                <a:ext cx="385" cy="604"/>
              </a:xfrm>
              <a:custGeom>
                <a:avLst/>
                <a:gdLst>
                  <a:gd name="T0" fmla="*/ 0 w 385"/>
                  <a:gd name="T1" fmla="*/ 223 h 604"/>
                  <a:gd name="T2" fmla="*/ 385 w 385"/>
                  <a:gd name="T3" fmla="*/ 0 h 604"/>
                  <a:gd name="T4" fmla="*/ 385 w 385"/>
                  <a:gd name="T5" fmla="*/ 382 h 604"/>
                  <a:gd name="T6" fmla="*/ 0 w 385"/>
                  <a:gd name="T7" fmla="*/ 604 h 604"/>
                  <a:gd name="T8" fmla="*/ 0 w 385"/>
                  <a:gd name="T9" fmla="*/ 223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5" h="604">
                    <a:moveTo>
                      <a:pt x="0" y="223"/>
                    </a:moveTo>
                    <a:lnTo>
                      <a:pt x="385" y="0"/>
                    </a:lnTo>
                    <a:lnTo>
                      <a:pt x="385" y="382"/>
                    </a:lnTo>
                    <a:lnTo>
                      <a:pt x="0" y="604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3" name="îṡlídê">
                <a:extLst>
                  <a:ext uri="{FF2B5EF4-FFF2-40B4-BE49-F238E27FC236}">
                    <a16:creationId xmlns:a16="http://schemas.microsoft.com/office/drawing/2014/main" id="{762924AA-FCD9-4E72-8F53-0D5DF5D8DF9E}"/>
                  </a:ext>
                </a:extLst>
              </p:cNvPr>
              <p:cNvSpPr/>
              <p:nvPr/>
            </p:nvSpPr>
            <p:spPr bwMode="auto">
              <a:xfrm>
                <a:off x="2582" y="2546"/>
                <a:ext cx="303" cy="557"/>
              </a:xfrm>
              <a:custGeom>
                <a:avLst/>
                <a:gdLst>
                  <a:gd name="T0" fmla="*/ 0 w 303"/>
                  <a:gd name="T1" fmla="*/ 0 h 557"/>
                  <a:gd name="T2" fmla="*/ 303 w 303"/>
                  <a:gd name="T3" fmla="*/ 176 h 557"/>
                  <a:gd name="T4" fmla="*/ 303 w 303"/>
                  <a:gd name="T5" fmla="*/ 557 h 557"/>
                  <a:gd name="T6" fmla="*/ 0 w 303"/>
                  <a:gd name="T7" fmla="*/ 382 h 557"/>
                  <a:gd name="T8" fmla="*/ 0 w 303"/>
                  <a:gd name="T9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3" h="557">
                    <a:moveTo>
                      <a:pt x="0" y="0"/>
                    </a:moveTo>
                    <a:lnTo>
                      <a:pt x="303" y="176"/>
                    </a:lnTo>
                    <a:lnTo>
                      <a:pt x="303" y="557"/>
                    </a:lnTo>
                    <a:lnTo>
                      <a:pt x="0" y="3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4" name="îṡlïďe">
                <a:extLst>
                  <a:ext uri="{FF2B5EF4-FFF2-40B4-BE49-F238E27FC236}">
                    <a16:creationId xmlns:a16="http://schemas.microsoft.com/office/drawing/2014/main" id="{4EE85BD8-766B-41D6-B447-1BEB79185ABF}"/>
                  </a:ext>
                </a:extLst>
              </p:cNvPr>
              <p:cNvSpPr/>
              <p:nvPr/>
            </p:nvSpPr>
            <p:spPr bwMode="auto">
              <a:xfrm>
                <a:off x="2614" y="2778"/>
                <a:ext cx="101" cy="199"/>
              </a:xfrm>
              <a:custGeom>
                <a:avLst/>
                <a:gdLst>
                  <a:gd name="T0" fmla="*/ 101 w 101"/>
                  <a:gd name="T1" fmla="*/ 58 h 199"/>
                  <a:gd name="T2" fmla="*/ 101 w 101"/>
                  <a:gd name="T3" fmla="*/ 199 h 199"/>
                  <a:gd name="T4" fmla="*/ 0 w 101"/>
                  <a:gd name="T5" fmla="*/ 139 h 199"/>
                  <a:gd name="T6" fmla="*/ 0 w 101"/>
                  <a:gd name="T7" fmla="*/ 0 h 199"/>
                  <a:gd name="T8" fmla="*/ 101 w 101"/>
                  <a:gd name="T9" fmla="*/ 5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99">
                    <a:moveTo>
                      <a:pt x="101" y="58"/>
                    </a:moveTo>
                    <a:lnTo>
                      <a:pt x="101" y="199"/>
                    </a:lnTo>
                    <a:lnTo>
                      <a:pt x="0" y="139"/>
                    </a:lnTo>
                    <a:lnTo>
                      <a:pt x="0" y="0"/>
                    </a:lnTo>
                    <a:lnTo>
                      <a:pt x="101" y="5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5" name="îŝļïdé">
                <a:extLst>
                  <a:ext uri="{FF2B5EF4-FFF2-40B4-BE49-F238E27FC236}">
                    <a16:creationId xmlns:a16="http://schemas.microsoft.com/office/drawing/2014/main" id="{533D9C88-7B4C-4B5B-91B3-29718FFF3ECA}"/>
                  </a:ext>
                </a:extLst>
              </p:cNvPr>
              <p:cNvSpPr/>
              <p:nvPr/>
            </p:nvSpPr>
            <p:spPr bwMode="auto">
              <a:xfrm>
                <a:off x="2739" y="2848"/>
                <a:ext cx="103" cy="199"/>
              </a:xfrm>
              <a:custGeom>
                <a:avLst/>
                <a:gdLst>
                  <a:gd name="T0" fmla="*/ 103 w 103"/>
                  <a:gd name="T1" fmla="*/ 58 h 199"/>
                  <a:gd name="T2" fmla="*/ 103 w 103"/>
                  <a:gd name="T3" fmla="*/ 199 h 199"/>
                  <a:gd name="T4" fmla="*/ 0 w 103"/>
                  <a:gd name="T5" fmla="*/ 141 h 199"/>
                  <a:gd name="T6" fmla="*/ 0 w 103"/>
                  <a:gd name="T7" fmla="*/ 0 h 199"/>
                  <a:gd name="T8" fmla="*/ 103 w 103"/>
                  <a:gd name="T9" fmla="*/ 5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99">
                    <a:moveTo>
                      <a:pt x="103" y="58"/>
                    </a:moveTo>
                    <a:lnTo>
                      <a:pt x="103" y="199"/>
                    </a:lnTo>
                    <a:lnTo>
                      <a:pt x="0" y="141"/>
                    </a:lnTo>
                    <a:lnTo>
                      <a:pt x="0" y="0"/>
                    </a:lnTo>
                    <a:lnTo>
                      <a:pt x="103" y="5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6" name="íšļïḍè">
                <a:extLst>
                  <a:ext uri="{FF2B5EF4-FFF2-40B4-BE49-F238E27FC236}">
                    <a16:creationId xmlns:a16="http://schemas.microsoft.com/office/drawing/2014/main" id="{029298B2-9EE3-479F-9650-7C63B4748FD7}"/>
                  </a:ext>
                </a:extLst>
              </p:cNvPr>
              <p:cNvSpPr/>
              <p:nvPr/>
            </p:nvSpPr>
            <p:spPr bwMode="auto">
              <a:xfrm>
                <a:off x="2614" y="2619"/>
                <a:ext cx="71" cy="173"/>
              </a:xfrm>
              <a:custGeom>
                <a:avLst/>
                <a:gdLst>
                  <a:gd name="T0" fmla="*/ 71 w 71"/>
                  <a:gd name="T1" fmla="*/ 173 h 173"/>
                  <a:gd name="T2" fmla="*/ 0 w 71"/>
                  <a:gd name="T3" fmla="*/ 132 h 173"/>
                  <a:gd name="T4" fmla="*/ 0 w 71"/>
                  <a:gd name="T5" fmla="*/ 0 h 173"/>
                  <a:gd name="T6" fmla="*/ 71 w 71"/>
                  <a:gd name="T7" fmla="*/ 40 h 173"/>
                  <a:gd name="T8" fmla="*/ 71 w 71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73">
                    <a:moveTo>
                      <a:pt x="71" y="173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1" y="40"/>
                    </a:lnTo>
                    <a:lnTo>
                      <a:pt x="71" y="173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7" name="isľíḋê">
                <a:extLst>
                  <a:ext uri="{FF2B5EF4-FFF2-40B4-BE49-F238E27FC236}">
                    <a16:creationId xmlns:a16="http://schemas.microsoft.com/office/drawing/2014/main" id="{67ADE067-5EE8-4312-81C6-D932FC57B6B8}"/>
                  </a:ext>
                </a:extLst>
              </p:cNvPr>
              <p:cNvSpPr/>
              <p:nvPr/>
            </p:nvSpPr>
            <p:spPr bwMode="auto">
              <a:xfrm>
                <a:off x="2697" y="2668"/>
                <a:ext cx="71" cy="171"/>
              </a:xfrm>
              <a:custGeom>
                <a:avLst/>
                <a:gdLst>
                  <a:gd name="T0" fmla="*/ 71 w 71"/>
                  <a:gd name="T1" fmla="*/ 171 h 171"/>
                  <a:gd name="T2" fmla="*/ 0 w 71"/>
                  <a:gd name="T3" fmla="*/ 132 h 171"/>
                  <a:gd name="T4" fmla="*/ 0 w 71"/>
                  <a:gd name="T5" fmla="*/ 0 h 171"/>
                  <a:gd name="T6" fmla="*/ 71 w 71"/>
                  <a:gd name="T7" fmla="*/ 39 h 171"/>
                  <a:gd name="T8" fmla="*/ 71 w 71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71">
                    <a:moveTo>
                      <a:pt x="71" y="171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1" y="39"/>
                    </a:lnTo>
                    <a:lnTo>
                      <a:pt x="71" y="171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8" name="ïṣľïḍê">
                <a:extLst>
                  <a:ext uri="{FF2B5EF4-FFF2-40B4-BE49-F238E27FC236}">
                    <a16:creationId xmlns:a16="http://schemas.microsoft.com/office/drawing/2014/main" id="{56826909-0E9F-44FB-92FE-81CD88D07D60}"/>
                  </a:ext>
                </a:extLst>
              </p:cNvPr>
              <p:cNvSpPr/>
              <p:nvPr/>
            </p:nvSpPr>
            <p:spPr bwMode="auto">
              <a:xfrm>
                <a:off x="2781" y="2715"/>
                <a:ext cx="66" cy="170"/>
              </a:xfrm>
              <a:custGeom>
                <a:avLst/>
                <a:gdLst>
                  <a:gd name="T0" fmla="*/ 66 w 66"/>
                  <a:gd name="T1" fmla="*/ 170 h 170"/>
                  <a:gd name="T2" fmla="*/ 0 w 66"/>
                  <a:gd name="T3" fmla="*/ 132 h 170"/>
                  <a:gd name="T4" fmla="*/ 0 w 66"/>
                  <a:gd name="T5" fmla="*/ 0 h 170"/>
                  <a:gd name="T6" fmla="*/ 66 w 66"/>
                  <a:gd name="T7" fmla="*/ 38 h 170"/>
                  <a:gd name="T8" fmla="*/ 66 w 6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70">
                    <a:moveTo>
                      <a:pt x="66" y="170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66" y="38"/>
                    </a:lnTo>
                    <a:lnTo>
                      <a:pt x="66" y="17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9" name="işlïḑê">
                <a:extLst>
                  <a:ext uri="{FF2B5EF4-FFF2-40B4-BE49-F238E27FC236}">
                    <a16:creationId xmlns:a16="http://schemas.microsoft.com/office/drawing/2014/main" id="{756AB6D6-5C16-4C94-BDDC-F3DEC90CC5B5}"/>
                  </a:ext>
                </a:extLst>
              </p:cNvPr>
              <p:cNvSpPr/>
              <p:nvPr/>
            </p:nvSpPr>
            <p:spPr bwMode="auto">
              <a:xfrm>
                <a:off x="2929" y="2821"/>
                <a:ext cx="148" cy="226"/>
              </a:xfrm>
              <a:custGeom>
                <a:avLst/>
                <a:gdLst>
                  <a:gd name="T0" fmla="*/ 148 w 148"/>
                  <a:gd name="T1" fmla="*/ 141 h 226"/>
                  <a:gd name="T2" fmla="*/ 0 w 148"/>
                  <a:gd name="T3" fmla="*/ 226 h 226"/>
                  <a:gd name="T4" fmla="*/ 0 w 148"/>
                  <a:gd name="T5" fmla="*/ 85 h 226"/>
                  <a:gd name="T6" fmla="*/ 148 w 148"/>
                  <a:gd name="T7" fmla="*/ 0 h 226"/>
                  <a:gd name="T8" fmla="*/ 148 w 148"/>
                  <a:gd name="T9" fmla="*/ 14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26">
                    <a:moveTo>
                      <a:pt x="148" y="141"/>
                    </a:moveTo>
                    <a:lnTo>
                      <a:pt x="0" y="226"/>
                    </a:lnTo>
                    <a:lnTo>
                      <a:pt x="0" y="85"/>
                    </a:lnTo>
                    <a:lnTo>
                      <a:pt x="148" y="0"/>
                    </a:lnTo>
                    <a:lnTo>
                      <a:pt x="148" y="141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0" name="ïśḻîdê">
                <a:extLst>
                  <a:ext uri="{FF2B5EF4-FFF2-40B4-BE49-F238E27FC236}">
                    <a16:creationId xmlns:a16="http://schemas.microsoft.com/office/drawing/2014/main" id="{2443BC7D-C49B-41E1-8580-68B974F19785}"/>
                  </a:ext>
                </a:extLst>
              </p:cNvPr>
              <p:cNvSpPr/>
              <p:nvPr/>
            </p:nvSpPr>
            <p:spPr bwMode="auto">
              <a:xfrm>
                <a:off x="3099" y="2731"/>
                <a:ext cx="135" cy="215"/>
              </a:xfrm>
              <a:custGeom>
                <a:avLst/>
                <a:gdLst>
                  <a:gd name="T0" fmla="*/ 135 w 135"/>
                  <a:gd name="T1" fmla="*/ 139 h 215"/>
                  <a:gd name="T2" fmla="*/ 0 w 135"/>
                  <a:gd name="T3" fmla="*/ 215 h 215"/>
                  <a:gd name="T4" fmla="*/ 0 w 135"/>
                  <a:gd name="T5" fmla="*/ 76 h 215"/>
                  <a:gd name="T6" fmla="*/ 135 w 135"/>
                  <a:gd name="T7" fmla="*/ 0 h 215"/>
                  <a:gd name="T8" fmla="*/ 135 w 135"/>
                  <a:gd name="T9" fmla="*/ 13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215">
                    <a:moveTo>
                      <a:pt x="135" y="139"/>
                    </a:moveTo>
                    <a:lnTo>
                      <a:pt x="0" y="215"/>
                    </a:lnTo>
                    <a:lnTo>
                      <a:pt x="0" y="76"/>
                    </a:lnTo>
                    <a:lnTo>
                      <a:pt x="135" y="0"/>
                    </a:lnTo>
                    <a:lnTo>
                      <a:pt x="135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1" name="iṡ1iḋè">
                <a:extLst>
                  <a:ext uri="{FF2B5EF4-FFF2-40B4-BE49-F238E27FC236}">
                    <a16:creationId xmlns:a16="http://schemas.microsoft.com/office/drawing/2014/main" id="{CB648E25-92F3-4F1C-A3DD-F3ACD1E619AA}"/>
                  </a:ext>
                </a:extLst>
              </p:cNvPr>
              <p:cNvSpPr/>
              <p:nvPr/>
            </p:nvSpPr>
            <p:spPr bwMode="auto">
              <a:xfrm>
                <a:off x="2927" y="2709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2" name="íŝḻïḋê">
                <a:extLst>
                  <a:ext uri="{FF2B5EF4-FFF2-40B4-BE49-F238E27FC236}">
                    <a16:creationId xmlns:a16="http://schemas.microsoft.com/office/drawing/2014/main" id="{DF3B6B05-B13E-499B-B76E-CAE89DDD28BA}"/>
                  </a:ext>
                </a:extLst>
              </p:cNvPr>
              <p:cNvSpPr/>
              <p:nvPr/>
            </p:nvSpPr>
            <p:spPr bwMode="auto">
              <a:xfrm>
                <a:off x="3006" y="2664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3" name="íś1íďè">
                <a:extLst>
                  <a:ext uri="{FF2B5EF4-FFF2-40B4-BE49-F238E27FC236}">
                    <a16:creationId xmlns:a16="http://schemas.microsoft.com/office/drawing/2014/main" id="{514B7B68-FD34-474D-AF50-600B0D6A0103}"/>
                  </a:ext>
                </a:extLst>
              </p:cNvPr>
              <p:cNvSpPr/>
              <p:nvPr/>
            </p:nvSpPr>
            <p:spPr bwMode="auto">
              <a:xfrm>
                <a:off x="3086" y="2619"/>
                <a:ext cx="69" cy="164"/>
              </a:xfrm>
              <a:custGeom>
                <a:avLst/>
                <a:gdLst>
                  <a:gd name="T0" fmla="*/ 69 w 69"/>
                  <a:gd name="T1" fmla="*/ 126 h 164"/>
                  <a:gd name="T2" fmla="*/ 0 w 69"/>
                  <a:gd name="T3" fmla="*/ 164 h 164"/>
                  <a:gd name="T4" fmla="*/ 0 w 69"/>
                  <a:gd name="T5" fmla="*/ 38 h 164"/>
                  <a:gd name="T6" fmla="*/ 69 w 69"/>
                  <a:gd name="T7" fmla="*/ 0 h 164"/>
                  <a:gd name="T8" fmla="*/ 69 w 69"/>
                  <a:gd name="T9" fmla="*/ 126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64">
                    <a:moveTo>
                      <a:pt x="69" y="126"/>
                    </a:moveTo>
                    <a:lnTo>
                      <a:pt x="0" y="164"/>
                    </a:lnTo>
                    <a:lnTo>
                      <a:pt x="0" y="38"/>
                    </a:lnTo>
                    <a:lnTo>
                      <a:pt x="69" y="0"/>
                    </a:lnTo>
                    <a:lnTo>
                      <a:pt x="69" y="12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4" name="îŝlîḑe">
                <a:extLst>
                  <a:ext uri="{FF2B5EF4-FFF2-40B4-BE49-F238E27FC236}">
                    <a16:creationId xmlns:a16="http://schemas.microsoft.com/office/drawing/2014/main" id="{45657178-6732-4EC6-826B-544DCE834314}"/>
                  </a:ext>
                </a:extLst>
              </p:cNvPr>
              <p:cNvSpPr/>
              <p:nvPr/>
            </p:nvSpPr>
            <p:spPr bwMode="auto">
              <a:xfrm>
                <a:off x="3167" y="2575"/>
                <a:ext cx="67" cy="163"/>
              </a:xfrm>
              <a:custGeom>
                <a:avLst/>
                <a:gdLst>
                  <a:gd name="T0" fmla="*/ 0 w 67"/>
                  <a:gd name="T1" fmla="*/ 37 h 163"/>
                  <a:gd name="T2" fmla="*/ 67 w 67"/>
                  <a:gd name="T3" fmla="*/ 0 h 163"/>
                  <a:gd name="T4" fmla="*/ 67 w 67"/>
                  <a:gd name="T5" fmla="*/ 127 h 163"/>
                  <a:gd name="T6" fmla="*/ 0 w 67"/>
                  <a:gd name="T7" fmla="*/ 163 h 163"/>
                  <a:gd name="T8" fmla="*/ 0 w 67"/>
                  <a:gd name="T9" fmla="*/ 3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3">
                    <a:moveTo>
                      <a:pt x="0" y="37"/>
                    </a:moveTo>
                    <a:lnTo>
                      <a:pt x="67" y="0"/>
                    </a:lnTo>
                    <a:lnTo>
                      <a:pt x="67" y="127"/>
                    </a:lnTo>
                    <a:lnTo>
                      <a:pt x="0" y="163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5" name="íṡľîďe">
                <a:extLst>
                  <a:ext uri="{FF2B5EF4-FFF2-40B4-BE49-F238E27FC236}">
                    <a16:creationId xmlns:a16="http://schemas.microsoft.com/office/drawing/2014/main" id="{E3B1C28F-0A30-4B8E-8B5D-2636ADAC7DF9}"/>
                  </a:ext>
                </a:extLst>
              </p:cNvPr>
              <p:cNvSpPr/>
              <p:nvPr/>
            </p:nvSpPr>
            <p:spPr bwMode="auto">
              <a:xfrm>
                <a:off x="2582" y="2324"/>
                <a:ext cx="688" cy="398"/>
              </a:xfrm>
              <a:custGeom>
                <a:avLst/>
                <a:gdLst>
                  <a:gd name="T0" fmla="*/ 303 w 688"/>
                  <a:gd name="T1" fmla="*/ 398 h 398"/>
                  <a:gd name="T2" fmla="*/ 688 w 688"/>
                  <a:gd name="T3" fmla="*/ 175 h 398"/>
                  <a:gd name="T4" fmla="*/ 385 w 688"/>
                  <a:gd name="T5" fmla="*/ 0 h 398"/>
                  <a:gd name="T6" fmla="*/ 0 w 688"/>
                  <a:gd name="T7" fmla="*/ 222 h 398"/>
                  <a:gd name="T8" fmla="*/ 303 w 688"/>
                  <a:gd name="T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8" h="398">
                    <a:moveTo>
                      <a:pt x="303" y="398"/>
                    </a:moveTo>
                    <a:lnTo>
                      <a:pt x="688" y="175"/>
                    </a:lnTo>
                    <a:lnTo>
                      <a:pt x="385" y="0"/>
                    </a:lnTo>
                    <a:lnTo>
                      <a:pt x="0" y="222"/>
                    </a:lnTo>
                    <a:lnTo>
                      <a:pt x="303" y="39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6" name="íṡ1íḋê">
                <a:extLst>
                  <a:ext uri="{FF2B5EF4-FFF2-40B4-BE49-F238E27FC236}">
                    <a16:creationId xmlns:a16="http://schemas.microsoft.com/office/drawing/2014/main" id="{695FB0FB-09A2-4298-84D4-BAF656118B4A}"/>
                  </a:ext>
                </a:extLst>
              </p:cNvPr>
              <p:cNvSpPr/>
              <p:nvPr/>
            </p:nvSpPr>
            <p:spPr bwMode="auto">
              <a:xfrm>
                <a:off x="2649" y="2335"/>
                <a:ext cx="549" cy="354"/>
              </a:xfrm>
              <a:custGeom>
                <a:avLst/>
                <a:gdLst>
                  <a:gd name="T0" fmla="*/ 549 w 549"/>
                  <a:gd name="T1" fmla="*/ 170 h 354"/>
                  <a:gd name="T2" fmla="*/ 231 w 549"/>
                  <a:gd name="T3" fmla="*/ 354 h 354"/>
                  <a:gd name="T4" fmla="*/ 0 w 549"/>
                  <a:gd name="T5" fmla="*/ 220 h 354"/>
                  <a:gd name="T6" fmla="*/ 0 w 549"/>
                  <a:gd name="T7" fmla="*/ 184 h 354"/>
                  <a:gd name="T8" fmla="*/ 318 w 549"/>
                  <a:gd name="T9" fmla="*/ 0 h 354"/>
                  <a:gd name="T10" fmla="*/ 549 w 549"/>
                  <a:gd name="T11" fmla="*/ 134 h 354"/>
                  <a:gd name="T12" fmla="*/ 549 w 549"/>
                  <a:gd name="T13" fmla="*/ 17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9" h="354">
                    <a:moveTo>
                      <a:pt x="549" y="170"/>
                    </a:moveTo>
                    <a:lnTo>
                      <a:pt x="231" y="354"/>
                    </a:lnTo>
                    <a:lnTo>
                      <a:pt x="0" y="220"/>
                    </a:lnTo>
                    <a:lnTo>
                      <a:pt x="0" y="184"/>
                    </a:lnTo>
                    <a:lnTo>
                      <a:pt x="318" y="0"/>
                    </a:lnTo>
                    <a:lnTo>
                      <a:pt x="549" y="134"/>
                    </a:lnTo>
                    <a:lnTo>
                      <a:pt x="549" y="17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7" name="ïṣľiḑê">
                <a:extLst>
                  <a:ext uri="{FF2B5EF4-FFF2-40B4-BE49-F238E27FC236}">
                    <a16:creationId xmlns:a16="http://schemas.microsoft.com/office/drawing/2014/main" id="{263B2D79-90E4-43BD-919A-6AB868B2FE34}"/>
                  </a:ext>
                </a:extLst>
              </p:cNvPr>
              <p:cNvSpPr/>
              <p:nvPr/>
            </p:nvSpPr>
            <p:spPr bwMode="auto">
              <a:xfrm>
                <a:off x="2649" y="2519"/>
                <a:ext cx="231" cy="170"/>
              </a:xfrm>
              <a:custGeom>
                <a:avLst/>
                <a:gdLst>
                  <a:gd name="T0" fmla="*/ 231 w 231"/>
                  <a:gd name="T1" fmla="*/ 170 h 170"/>
                  <a:gd name="T2" fmla="*/ 0 w 231"/>
                  <a:gd name="T3" fmla="*/ 36 h 170"/>
                  <a:gd name="T4" fmla="*/ 0 w 231"/>
                  <a:gd name="T5" fmla="*/ 0 h 170"/>
                  <a:gd name="T6" fmla="*/ 231 w 231"/>
                  <a:gd name="T7" fmla="*/ 134 h 170"/>
                  <a:gd name="T8" fmla="*/ 231 w 231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170">
                    <a:moveTo>
                      <a:pt x="231" y="170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31" y="134"/>
                    </a:lnTo>
                    <a:lnTo>
                      <a:pt x="231" y="17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8" name="ïśḷíḍè">
                <a:extLst>
                  <a:ext uri="{FF2B5EF4-FFF2-40B4-BE49-F238E27FC236}">
                    <a16:creationId xmlns:a16="http://schemas.microsoft.com/office/drawing/2014/main" id="{D753095E-34F0-4EFB-BED1-D7B49BC3E16A}"/>
                  </a:ext>
                </a:extLst>
              </p:cNvPr>
              <p:cNvSpPr/>
              <p:nvPr/>
            </p:nvSpPr>
            <p:spPr bwMode="auto">
              <a:xfrm>
                <a:off x="2649" y="2335"/>
                <a:ext cx="549" cy="318"/>
              </a:xfrm>
              <a:custGeom>
                <a:avLst/>
                <a:gdLst>
                  <a:gd name="T0" fmla="*/ 231 w 549"/>
                  <a:gd name="T1" fmla="*/ 318 h 318"/>
                  <a:gd name="T2" fmla="*/ 549 w 549"/>
                  <a:gd name="T3" fmla="*/ 134 h 318"/>
                  <a:gd name="T4" fmla="*/ 318 w 549"/>
                  <a:gd name="T5" fmla="*/ 0 h 318"/>
                  <a:gd name="T6" fmla="*/ 0 w 549"/>
                  <a:gd name="T7" fmla="*/ 184 h 318"/>
                  <a:gd name="T8" fmla="*/ 231 w 549"/>
                  <a:gd name="T9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9" h="318">
                    <a:moveTo>
                      <a:pt x="231" y="318"/>
                    </a:moveTo>
                    <a:lnTo>
                      <a:pt x="549" y="134"/>
                    </a:lnTo>
                    <a:lnTo>
                      <a:pt x="318" y="0"/>
                    </a:lnTo>
                    <a:lnTo>
                      <a:pt x="0" y="184"/>
                    </a:lnTo>
                    <a:lnTo>
                      <a:pt x="231" y="318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9" name="ïṥlîdè">
                <a:extLst>
                  <a:ext uri="{FF2B5EF4-FFF2-40B4-BE49-F238E27FC236}">
                    <a16:creationId xmlns:a16="http://schemas.microsoft.com/office/drawing/2014/main" id="{86ADDECB-4D48-4FDD-9AD6-428EFE1CB1C2}"/>
                  </a:ext>
                </a:extLst>
              </p:cNvPr>
              <p:cNvSpPr/>
              <p:nvPr/>
            </p:nvSpPr>
            <p:spPr bwMode="auto">
              <a:xfrm>
                <a:off x="2710" y="2346"/>
                <a:ext cx="427" cy="275"/>
              </a:xfrm>
              <a:custGeom>
                <a:avLst/>
                <a:gdLst>
                  <a:gd name="T0" fmla="*/ 427 w 427"/>
                  <a:gd name="T1" fmla="*/ 132 h 275"/>
                  <a:gd name="T2" fmla="*/ 181 w 427"/>
                  <a:gd name="T3" fmla="*/ 275 h 275"/>
                  <a:gd name="T4" fmla="*/ 0 w 427"/>
                  <a:gd name="T5" fmla="*/ 172 h 275"/>
                  <a:gd name="T6" fmla="*/ 0 w 427"/>
                  <a:gd name="T7" fmla="*/ 143 h 275"/>
                  <a:gd name="T8" fmla="*/ 246 w 427"/>
                  <a:gd name="T9" fmla="*/ 0 h 275"/>
                  <a:gd name="T10" fmla="*/ 427 w 427"/>
                  <a:gd name="T11" fmla="*/ 103 h 275"/>
                  <a:gd name="T12" fmla="*/ 427 w 427"/>
                  <a:gd name="T13" fmla="*/ 13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7" h="275">
                    <a:moveTo>
                      <a:pt x="427" y="132"/>
                    </a:moveTo>
                    <a:lnTo>
                      <a:pt x="181" y="275"/>
                    </a:lnTo>
                    <a:lnTo>
                      <a:pt x="0" y="172"/>
                    </a:lnTo>
                    <a:lnTo>
                      <a:pt x="0" y="143"/>
                    </a:lnTo>
                    <a:lnTo>
                      <a:pt x="246" y="0"/>
                    </a:lnTo>
                    <a:lnTo>
                      <a:pt x="427" y="103"/>
                    </a:lnTo>
                    <a:lnTo>
                      <a:pt x="427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0" name="îṥḷïḓê">
                <a:extLst>
                  <a:ext uri="{FF2B5EF4-FFF2-40B4-BE49-F238E27FC236}">
                    <a16:creationId xmlns:a16="http://schemas.microsoft.com/office/drawing/2014/main" id="{C352EFEC-B5CF-4A18-A13D-CA5114CE3080}"/>
                  </a:ext>
                </a:extLst>
              </p:cNvPr>
              <p:cNvSpPr/>
              <p:nvPr/>
            </p:nvSpPr>
            <p:spPr bwMode="auto">
              <a:xfrm>
                <a:off x="2710" y="2489"/>
                <a:ext cx="181" cy="132"/>
              </a:xfrm>
              <a:custGeom>
                <a:avLst/>
                <a:gdLst>
                  <a:gd name="T0" fmla="*/ 181 w 181"/>
                  <a:gd name="T1" fmla="*/ 132 h 132"/>
                  <a:gd name="T2" fmla="*/ 0 w 181"/>
                  <a:gd name="T3" fmla="*/ 29 h 132"/>
                  <a:gd name="T4" fmla="*/ 0 w 181"/>
                  <a:gd name="T5" fmla="*/ 0 h 132"/>
                  <a:gd name="T6" fmla="*/ 181 w 181"/>
                  <a:gd name="T7" fmla="*/ 104 h 132"/>
                  <a:gd name="T8" fmla="*/ 181 w 181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132">
                    <a:moveTo>
                      <a:pt x="181" y="132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181" y="104"/>
                    </a:lnTo>
                    <a:lnTo>
                      <a:pt x="181" y="132"/>
                    </a:lnTo>
                    <a:close/>
                  </a:path>
                </a:pathLst>
              </a:custGeom>
              <a:solidFill>
                <a:srgbClr val="9EA8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1" name="ïšḷïḑê">
                <a:extLst>
                  <a:ext uri="{FF2B5EF4-FFF2-40B4-BE49-F238E27FC236}">
                    <a16:creationId xmlns:a16="http://schemas.microsoft.com/office/drawing/2014/main" id="{7B69CC12-3A4A-4344-BEBE-0B80AE334623}"/>
                  </a:ext>
                </a:extLst>
              </p:cNvPr>
              <p:cNvSpPr/>
              <p:nvPr/>
            </p:nvSpPr>
            <p:spPr bwMode="auto">
              <a:xfrm>
                <a:off x="2710" y="2310"/>
                <a:ext cx="427" cy="283"/>
              </a:xfrm>
              <a:custGeom>
                <a:avLst/>
                <a:gdLst>
                  <a:gd name="T0" fmla="*/ 193 w 427"/>
                  <a:gd name="T1" fmla="*/ 0 h 283"/>
                  <a:gd name="T2" fmla="*/ 0 w 427"/>
                  <a:gd name="T3" fmla="*/ 179 h 283"/>
                  <a:gd name="T4" fmla="*/ 181 w 427"/>
                  <a:gd name="T5" fmla="*/ 283 h 283"/>
                  <a:gd name="T6" fmla="*/ 427 w 427"/>
                  <a:gd name="T7" fmla="*/ 139 h 283"/>
                  <a:gd name="T8" fmla="*/ 193 w 427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" h="283">
                    <a:moveTo>
                      <a:pt x="193" y="0"/>
                    </a:moveTo>
                    <a:lnTo>
                      <a:pt x="0" y="179"/>
                    </a:lnTo>
                    <a:lnTo>
                      <a:pt x="181" y="283"/>
                    </a:lnTo>
                    <a:lnTo>
                      <a:pt x="427" y="139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2" name="ïş1iḑè">
                <a:extLst>
                  <a:ext uri="{FF2B5EF4-FFF2-40B4-BE49-F238E27FC236}">
                    <a16:creationId xmlns:a16="http://schemas.microsoft.com/office/drawing/2014/main" id="{C4CF89FE-5724-4983-88D8-BACB92823203}"/>
                  </a:ext>
                </a:extLst>
              </p:cNvPr>
              <p:cNvSpPr/>
              <p:nvPr/>
            </p:nvSpPr>
            <p:spPr bwMode="auto">
              <a:xfrm>
                <a:off x="2710" y="2310"/>
                <a:ext cx="193" cy="283"/>
              </a:xfrm>
              <a:custGeom>
                <a:avLst/>
                <a:gdLst>
                  <a:gd name="T0" fmla="*/ 181 w 193"/>
                  <a:gd name="T1" fmla="*/ 283 h 283"/>
                  <a:gd name="T2" fmla="*/ 193 w 193"/>
                  <a:gd name="T3" fmla="*/ 0 h 283"/>
                  <a:gd name="T4" fmla="*/ 0 w 193"/>
                  <a:gd name="T5" fmla="*/ 179 h 283"/>
                  <a:gd name="T6" fmla="*/ 181 w 193"/>
                  <a:gd name="T7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283">
                    <a:moveTo>
                      <a:pt x="181" y="283"/>
                    </a:moveTo>
                    <a:lnTo>
                      <a:pt x="193" y="0"/>
                    </a:lnTo>
                    <a:lnTo>
                      <a:pt x="0" y="179"/>
                    </a:lnTo>
                    <a:lnTo>
                      <a:pt x="181" y="283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3" name="ïṣ1íḓè">
                <a:extLst>
                  <a:ext uri="{FF2B5EF4-FFF2-40B4-BE49-F238E27FC236}">
                    <a16:creationId xmlns:a16="http://schemas.microsoft.com/office/drawing/2014/main" id="{E41D7A8F-BEC8-4571-8D98-75AA16EECDC8}"/>
                  </a:ext>
                </a:extLst>
              </p:cNvPr>
              <p:cNvSpPr/>
              <p:nvPr/>
            </p:nvSpPr>
            <p:spPr bwMode="auto">
              <a:xfrm>
                <a:off x="3117" y="1970"/>
                <a:ext cx="428" cy="274"/>
              </a:xfrm>
              <a:custGeom>
                <a:avLst/>
                <a:gdLst>
                  <a:gd name="T0" fmla="*/ 428 w 428"/>
                  <a:gd name="T1" fmla="*/ 132 h 274"/>
                  <a:gd name="T2" fmla="*/ 180 w 428"/>
                  <a:gd name="T3" fmla="*/ 274 h 274"/>
                  <a:gd name="T4" fmla="*/ 0 w 428"/>
                  <a:gd name="T5" fmla="*/ 171 h 274"/>
                  <a:gd name="T6" fmla="*/ 0 w 428"/>
                  <a:gd name="T7" fmla="*/ 142 h 274"/>
                  <a:gd name="T8" fmla="*/ 247 w 428"/>
                  <a:gd name="T9" fmla="*/ 0 h 274"/>
                  <a:gd name="T10" fmla="*/ 428 w 428"/>
                  <a:gd name="T11" fmla="*/ 103 h 274"/>
                  <a:gd name="T12" fmla="*/ 428 w 428"/>
                  <a:gd name="T13" fmla="*/ 132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8" h="274">
                    <a:moveTo>
                      <a:pt x="428" y="132"/>
                    </a:moveTo>
                    <a:lnTo>
                      <a:pt x="180" y="274"/>
                    </a:lnTo>
                    <a:lnTo>
                      <a:pt x="0" y="171"/>
                    </a:lnTo>
                    <a:lnTo>
                      <a:pt x="0" y="142"/>
                    </a:lnTo>
                    <a:lnTo>
                      <a:pt x="247" y="0"/>
                    </a:lnTo>
                    <a:lnTo>
                      <a:pt x="428" y="103"/>
                    </a:lnTo>
                    <a:lnTo>
                      <a:pt x="428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4" name="ísḻiḓè">
                <a:extLst>
                  <a:ext uri="{FF2B5EF4-FFF2-40B4-BE49-F238E27FC236}">
                    <a16:creationId xmlns:a16="http://schemas.microsoft.com/office/drawing/2014/main" id="{202B0E72-6830-4DB1-B8A1-643750EC2EA1}"/>
                  </a:ext>
                </a:extLst>
              </p:cNvPr>
              <p:cNvSpPr/>
              <p:nvPr/>
            </p:nvSpPr>
            <p:spPr bwMode="auto">
              <a:xfrm>
                <a:off x="3117" y="2112"/>
                <a:ext cx="180" cy="132"/>
              </a:xfrm>
              <a:custGeom>
                <a:avLst/>
                <a:gdLst>
                  <a:gd name="T0" fmla="*/ 180 w 180"/>
                  <a:gd name="T1" fmla="*/ 132 h 132"/>
                  <a:gd name="T2" fmla="*/ 0 w 180"/>
                  <a:gd name="T3" fmla="*/ 29 h 132"/>
                  <a:gd name="T4" fmla="*/ 0 w 180"/>
                  <a:gd name="T5" fmla="*/ 0 h 132"/>
                  <a:gd name="T6" fmla="*/ 180 w 180"/>
                  <a:gd name="T7" fmla="*/ 105 h 132"/>
                  <a:gd name="T8" fmla="*/ 180 w 180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132">
                    <a:moveTo>
                      <a:pt x="180" y="132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180" y="105"/>
                    </a:lnTo>
                    <a:lnTo>
                      <a:pt x="180" y="132"/>
                    </a:lnTo>
                    <a:close/>
                  </a:path>
                </a:pathLst>
              </a:custGeom>
              <a:solidFill>
                <a:srgbClr val="9EA8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5" name="ïŝľîḓé">
                <a:extLst>
                  <a:ext uri="{FF2B5EF4-FFF2-40B4-BE49-F238E27FC236}">
                    <a16:creationId xmlns:a16="http://schemas.microsoft.com/office/drawing/2014/main" id="{DD35E1C1-4E57-4031-8216-8D86D9D168D1}"/>
                  </a:ext>
                </a:extLst>
              </p:cNvPr>
              <p:cNvSpPr/>
              <p:nvPr/>
            </p:nvSpPr>
            <p:spPr bwMode="auto">
              <a:xfrm>
                <a:off x="3117" y="1933"/>
                <a:ext cx="428" cy="284"/>
              </a:xfrm>
              <a:custGeom>
                <a:avLst/>
                <a:gdLst>
                  <a:gd name="T0" fmla="*/ 195 w 428"/>
                  <a:gd name="T1" fmla="*/ 0 h 284"/>
                  <a:gd name="T2" fmla="*/ 0 w 428"/>
                  <a:gd name="T3" fmla="*/ 179 h 284"/>
                  <a:gd name="T4" fmla="*/ 180 w 428"/>
                  <a:gd name="T5" fmla="*/ 284 h 284"/>
                  <a:gd name="T6" fmla="*/ 428 w 428"/>
                  <a:gd name="T7" fmla="*/ 140 h 284"/>
                  <a:gd name="T8" fmla="*/ 195 w 428"/>
                  <a:gd name="T9" fmla="*/ 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8" h="284">
                    <a:moveTo>
                      <a:pt x="195" y="0"/>
                    </a:moveTo>
                    <a:lnTo>
                      <a:pt x="0" y="179"/>
                    </a:lnTo>
                    <a:lnTo>
                      <a:pt x="180" y="284"/>
                    </a:lnTo>
                    <a:lnTo>
                      <a:pt x="428" y="140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</p:grpSp>
        <p:sp>
          <p:nvSpPr>
            <p:cNvPr id="270" name="iṧḻîdé">
              <a:extLst>
                <a:ext uri="{FF2B5EF4-FFF2-40B4-BE49-F238E27FC236}">
                  <a16:creationId xmlns:a16="http://schemas.microsoft.com/office/drawing/2014/main" id="{0D2131F1-8FE1-4534-88FF-21F32A2C475B}"/>
                </a:ext>
              </a:extLst>
            </p:cNvPr>
            <p:cNvSpPr/>
            <p:nvPr/>
          </p:nvSpPr>
          <p:spPr bwMode="auto">
            <a:xfrm>
              <a:off x="4772026" y="3068638"/>
              <a:ext cx="309563" cy="450850"/>
            </a:xfrm>
            <a:custGeom>
              <a:avLst/>
              <a:gdLst>
                <a:gd name="T0" fmla="*/ 180 w 195"/>
                <a:gd name="T1" fmla="*/ 284 h 284"/>
                <a:gd name="T2" fmla="*/ 195 w 195"/>
                <a:gd name="T3" fmla="*/ 0 h 284"/>
                <a:gd name="T4" fmla="*/ 0 w 195"/>
                <a:gd name="T5" fmla="*/ 179 h 284"/>
                <a:gd name="T6" fmla="*/ 180 w 195"/>
                <a:gd name="T7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284">
                  <a:moveTo>
                    <a:pt x="180" y="284"/>
                  </a:moveTo>
                  <a:lnTo>
                    <a:pt x="195" y="0"/>
                  </a:lnTo>
                  <a:lnTo>
                    <a:pt x="0" y="179"/>
                  </a:lnTo>
                  <a:lnTo>
                    <a:pt x="180" y="284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1" name="isḷïḍè">
              <a:extLst>
                <a:ext uri="{FF2B5EF4-FFF2-40B4-BE49-F238E27FC236}">
                  <a16:creationId xmlns:a16="http://schemas.microsoft.com/office/drawing/2014/main" id="{16D6458D-3794-4EF3-A097-77EEB76F3180}"/>
                </a:ext>
              </a:extLst>
            </p:cNvPr>
            <p:cNvSpPr/>
            <p:nvPr/>
          </p:nvSpPr>
          <p:spPr bwMode="auto">
            <a:xfrm>
              <a:off x="6189663" y="4022725"/>
              <a:ext cx="1671638" cy="1382712"/>
            </a:xfrm>
            <a:custGeom>
              <a:avLst/>
              <a:gdLst>
                <a:gd name="T0" fmla="*/ 583 w 583"/>
                <a:gd name="T1" fmla="*/ 284 h 482"/>
                <a:gd name="T2" fmla="*/ 583 w 583"/>
                <a:gd name="T3" fmla="*/ 283 h 482"/>
                <a:gd name="T4" fmla="*/ 583 w 583"/>
                <a:gd name="T5" fmla="*/ 282 h 482"/>
                <a:gd name="T6" fmla="*/ 583 w 583"/>
                <a:gd name="T7" fmla="*/ 178 h 482"/>
                <a:gd name="T8" fmla="*/ 583 w 583"/>
                <a:gd name="T9" fmla="*/ 177 h 482"/>
                <a:gd name="T10" fmla="*/ 583 w 583"/>
                <a:gd name="T11" fmla="*/ 175 h 482"/>
                <a:gd name="T12" fmla="*/ 583 w 583"/>
                <a:gd name="T13" fmla="*/ 174 h 482"/>
                <a:gd name="T14" fmla="*/ 583 w 583"/>
                <a:gd name="T15" fmla="*/ 173 h 482"/>
                <a:gd name="T16" fmla="*/ 583 w 583"/>
                <a:gd name="T17" fmla="*/ 171 h 482"/>
                <a:gd name="T18" fmla="*/ 583 w 583"/>
                <a:gd name="T19" fmla="*/ 170 h 482"/>
                <a:gd name="T20" fmla="*/ 273 w 583"/>
                <a:gd name="T21" fmla="*/ 5 h 482"/>
                <a:gd name="T22" fmla="*/ 0 w 583"/>
                <a:gd name="T23" fmla="*/ 170 h 482"/>
                <a:gd name="T24" fmla="*/ 0 w 583"/>
                <a:gd name="T25" fmla="*/ 172 h 482"/>
                <a:gd name="T26" fmla="*/ 0 w 583"/>
                <a:gd name="T27" fmla="*/ 173 h 482"/>
                <a:gd name="T28" fmla="*/ 0 w 583"/>
                <a:gd name="T29" fmla="*/ 174 h 482"/>
                <a:gd name="T30" fmla="*/ 0 w 583"/>
                <a:gd name="T31" fmla="*/ 175 h 482"/>
                <a:gd name="T32" fmla="*/ 0 w 583"/>
                <a:gd name="T33" fmla="*/ 177 h 482"/>
                <a:gd name="T34" fmla="*/ 0 w 583"/>
                <a:gd name="T35" fmla="*/ 178 h 482"/>
                <a:gd name="T36" fmla="*/ 0 w 583"/>
                <a:gd name="T37" fmla="*/ 179 h 482"/>
                <a:gd name="T38" fmla="*/ 0 w 583"/>
                <a:gd name="T39" fmla="*/ 180 h 482"/>
                <a:gd name="T40" fmla="*/ 0 w 583"/>
                <a:gd name="T41" fmla="*/ 182 h 482"/>
                <a:gd name="T42" fmla="*/ 0 w 583"/>
                <a:gd name="T43" fmla="*/ 183 h 482"/>
                <a:gd name="T44" fmla="*/ 0 w 583"/>
                <a:gd name="T45" fmla="*/ 287 h 482"/>
                <a:gd name="T46" fmla="*/ 0 w 583"/>
                <a:gd name="T47" fmla="*/ 288 h 482"/>
                <a:gd name="T48" fmla="*/ 0 w 583"/>
                <a:gd name="T49" fmla="*/ 290 h 482"/>
                <a:gd name="T50" fmla="*/ 0 w 583"/>
                <a:gd name="T51" fmla="*/ 291 h 482"/>
                <a:gd name="T52" fmla="*/ 0 w 583"/>
                <a:gd name="T53" fmla="*/ 292 h 482"/>
                <a:gd name="T54" fmla="*/ 0 w 583"/>
                <a:gd name="T55" fmla="*/ 294 h 482"/>
                <a:gd name="T56" fmla="*/ 0 w 583"/>
                <a:gd name="T57" fmla="*/ 295 h 482"/>
                <a:gd name="T58" fmla="*/ 0 w 583"/>
                <a:gd name="T59" fmla="*/ 296 h 482"/>
                <a:gd name="T60" fmla="*/ 0 w 583"/>
                <a:gd name="T61" fmla="*/ 297 h 482"/>
                <a:gd name="T62" fmla="*/ 0 w 583"/>
                <a:gd name="T63" fmla="*/ 299 h 482"/>
                <a:gd name="T64" fmla="*/ 0 w 583"/>
                <a:gd name="T65" fmla="*/ 300 h 482"/>
                <a:gd name="T66" fmla="*/ 0 w 583"/>
                <a:gd name="T67" fmla="*/ 301 h 482"/>
                <a:gd name="T68" fmla="*/ 0 w 583"/>
                <a:gd name="T69" fmla="*/ 303 h 482"/>
                <a:gd name="T70" fmla="*/ 0 w 583"/>
                <a:gd name="T71" fmla="*/ 304 h 482"/>
                <a:gd name="T72" fmla="*/ 0 w 583"/>
                <a:gd name="T73" fmla="*/ 305 h 482"/>
                <a:gd name="T74" fmla="*/ 0 w 583"/>
                <a:gd name="T75" fmla="*/ 306 h 482"/>
                <a:gd name="T76" fmla="*/ 0 w 583"/>
                <a:gd name="T77" fmla="*/ 308 h 482"/>
                <a:gd name="T78" fmla="*/ 0 w 583"/>
                <a:gd name="T79" fmla="*/ 309 h 482"/>
                <a:gd name="T80" fmla="*/ 0 w 583"/>
                <a:gd name="T81" fmla="*/ 310 h 482"/>
                <a:gd name="T82" fmla="*/ 0 w 583"/>
                <a:gd name="T83" fmla="*/ 311 h 482"/>
                <a:gd name="T84" fmla="*/ 575 w 583"/>
                <a:gd name="T85" fmla="*/ 323 h 482"/>
                <a:gd name="T86" fmla="*/ 583 w 583"/>
                <a:gd name="T87" fmla="*/ 311 h 482"/>
                <a:gd name="T88" fmla="*/ 583 w 583"/>
                <a:gd name="T89" fmla="*/ 310 h 482"/>
                <a:gd name="T90" fmla="*/ 583 w 583"/>
                <a:gd name="T91" fmla="*/ 308 h 482"/>
                <a:gd name="T92" fmla="*/ 583 w 583"/>
                <a:gd name="T93" fmla="*/ 307 h 482"/>
                <a:gd name="T94" fmla="*/ 583 w 583"/>
                <a:gd name="T95" fmla="*/ 306 h 482"/>
                <a:gd name="T96" fmla="*/ 583 w 583"/>
                <a:gd name="T97" fmla="*/ 305 h 482"/>
                <a:gd name="T98" fmla="*/ 583 w 583"/>
                <a:gd name="T99" fmla="*/ 303 h 482"/>
                <a:gd name="T100" fmla="*/ 583 w 583"/>
                <a:gd name="T101" fmla="*/ 302 h 482"/>
                <a:gd name="T102" fmla="*/ 583 w 583"/>
                <a:gd name="T103" fmla="*/ 301 h 482"/>
                <a:gd name="T104" fmla="*/ 583 w 583"/>
                <a:gd name="T105" fmla="*/ 299 h 482"/>
                <a:gd name="T106" fmla="*/ 583 w 583"/>
                <a:gd name="T107" fmla="*/ 298 h 482"/>
                <a:gd name="T108" fmla="*/ 583 w 583"/>
                <a:gd name="T109" fmla="*/ 297 h 482"/>
                <a:gd name="T110" fmla="*/ 583 w 583"/>
                <a:gd name="T111" fmla="*/ 296 h 482"/>
                <a:gd name="T112" fmla="*/ 583 w 583"/>
                <a:gd name="T113" fmla="*/ 294 h 482"/>
                <a:gd name="T114" fmla="*/ 583 w 583"/>
                <a:gd name="T115" fmla="*/ 293 h 482"/>
                <a:gd name="T116" fmla="*/ 583 w 583"/>
                <a:gd name="T117" fmla="*/ 292 h 482"/>
                <a:gd name="T118" fmla="*/ 583 w 583"/>
                <a:gd name="T119" fmla="*/ 291 h 482"/>
                <a:gd name="T120" fmla="*/ 583 w 583"/>
                <a:gd name="T121" fmla="*/ 289 h 482"/>
                <a:gd name="T122" fmla="*/ 583 w 583"/>
                <a:gd name="T123" fmla="*/ 288 h 482"/>
                <a:gd name="T124" fmla="*/ 583 w 583"/>
                <a:gd name="T125" fmla="*/ 28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3" h="482">
                  <a:moveTo>
                    <a:pt x="583" y="286"/>
                  </a:move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179"/>
                    <a:pt x="583" y="179"/>
                  </a:cubicBezTo>
                  <a:cubicBezTo>
                    <a:pt x="583" y="179"/>
                    <a:pt x="583" y="179"/>
                    <a:pt x="583" y="179"/>
                  </a:cubicBezTo>
                  <a:cubicBezTo>
                    <a:pt x="583" y="179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69"/>
                  </a:cubicBezTo>
                  <a:cubicBezTo>
                    <a:pt x="583" y="169"/>
                    <a:pt x="583" y="169"/>
                    <a:pt x="583" y="169"/>
                  </a:cubicBezTo>
                  <a:cubicBezTo>
                    <a:pt x="583" y="166"/>
                    <a:pt x="580" y="162"/>
                    <a:pt x="575" y="159"/>
                  </a:cubicBezTo>
                  <a:cubicBezTo>
                    <a:pt x="309" y="5"/>
                    <a:pt x="309" y="5"/>
                    <a:pt x="309" y="5"/>
                  </a:cubicBezTo>
                  <a:cubicBezTo>
                    <a:pt x="299" y="0"/>
                    <a:pt x="283" y="0"/>
                    <a:pt x="273" y="5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2" y="162"/>
                    <a:pt x="0" y="166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6"/>
                    <a:pt x="2" y="320"/>
                    <a:pt x="7" y="323"/>
                  </a:cubicBezTo>
                  <a:cubicBezTo>
                    <a:pt x="273" y="476"/>
                    <a:pt x="273" y="476"/>
                    <a:pt x="273" y="476"/>
                  </a:cubicBezTo>
                  <a:cubicBezTo>
                    <a:pt x="283" y="482"/>
                    <a:pt x="299" y="482"/>
                    <a:pt x="309" y="476"/>
                  </a:cubicBezTo>
                  <a:cubicBezTo>
                    <a:pt x="575" y="323"/>
                    <a:pt x="575" y="323"/>
                    <a:pt x="575" y="323"/>
                  </a:cubicBezTo>
                  <a:cubicBezTo>
                    <a:pt x="580" y="320"/>
                    <a:pt x="583" y="316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2" name="iṧ1ïḓè">
              <a:extLst>
                <a:ext uri="{FF2B5EF4-FFF2-40B4-BE49-F238E27FC236}">
                  <a16:creationId xmlns:a16="http://schemas.microsoft.com/office/drawing/2014/main" id="{30E81F76-D085-4FE5-8160-0D8267A7A9CD}"/>
                </a:ext>
              </a:extLst>
            </p:cNvPr>
            <p:cNvSpPr/>
            <p:nvPr/>
          </p:nvSpPr>
          <p:spPr bwMode="auto">
            <a:xfrm>
              <a:off x="7310438" y="4745038"/>
              <a:ext cx="355600" cy="506412"/>
            </a:xfrm>
            <a:custGeom>
              <a:avLst/>
              <a:gdLst>
                <a:gd name="T0" fmla="*/ 0 w 224"/>
                <a:gd name="T1" fmla="*/ 319 h 319"/>
                <a:gd name="T2" fmla="*/ 98 w 224"/>
                <a:gd name="T3" fmla="*/ 264 h 319"/>
                <a:gd name="T4" fmla="*/ 224 w 224"/>
                <a:gd name="T5" fmla="*/ 192 h 319"/>
                <a:gd name="T6" fmla="*/ 224 w 224"/>
                <a:gd name="T7" fmla="*/ 0 h 319"/>
                <a:gd name="T8" fmla="*/ 0 w 224"/>
                <a:gd name="T9" fmla="*/ 125 h 319"/>
                <a:gd name="T10" fmla="*/ 0 w 224"/>
                <a:gd name="T11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" h="319">
                  <a:moveTo>
                    <a:pt x="0" y="319"/>
                  </a:moveTo>
                  <a:lnTo>
                    <a:pt x="98" y="264"/>
                  </a:lnTo>
                  <a:lnTo>
                    <a:pt x="224" y="192"/>
                  </a:lnTo>
                  <a:lnTo>
                    <a:pt x="224" y="0"/>
                  </a:lnTo>
                  <a:lnTo>
                    <a:pt x="0" y="125"/>
                  </a:lnTo>
                  <a:lnTo>
                    <a:pt x="0" y="319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3" name="iṡḻíḍé">
              <a:extLst>
                <a:ext uri="{FF2B5EF4-FFF2-40B4-BE49-F238E27FC236}">
                  <a16:creationId xmlns:a16="http://schemas.microsoft.com/office/drawing/2014/main" id="{B4A53B12-F4CA-44DB-BBDA-A70607C56629}"/>
                </a:ext>
              </a:extLst>
            </p:cNvPr>
            <p:cNvSpPr/>
            <p:nvPr/>
          </p:nvSpPr>
          <p:spPr bwMode="auto">
            <a:xfrm>
              <a:off x="6189663" y="4025900"/>
              <a:ext cx="835025" cy="1374775"/>
            </a:xfrm>
            <a:custGeom>
              <a:avLst/>
              <a:gdLst>
                <a:gd name="T0" fmla="*/ 0 w 291"/>
                <a:gd name="T1" fmla="*/ 168 h 479"/>
                <a:gd name="T2" fmla="*/ 0 w 291"/>
                <a:gd name="T3" fmla="*/ 169 h 479"/>
                <a:gd name="T4" fmla="*/ 0 w 291"/>
                <a:gd name="T5" fmla="*/ 170 h 479"/>
                <a:gd name="T6" fmla="*/ 0 w 291"/>
                <a:gd name="T7" fmla="*/ 171 h 479"/>
                <a:gd name="T8" fmla="*/ 0 w 291"/>
                <a:gd name="T9" fmla="*/ 172 h 479"/>
                <a:gd name="T10" fmla="*/ 0 w 291"/>
                <a:gd name="T11" fmla="*/ 172 h 479"/>
                <a:gd name="T12" fmla="*/ 0 w 291"/>
                <a:gd name="T13" fmla="*/ 173 h 479"/>
                <a:gd name="T14" fmla="*/ 0 w 291"/>
                <a:gd name="T15" fmla="*/ 174 h 479"/>
                <a:gd name="T16" fmla="*/ 0 w 291"/>
                <a:gd name="T17" fmla="*/ 175 h 479"/>
                <a:gd name="T18" fmla="*/ 0 w 291"/>
                <a:gd name="T19" fmla="*/ 176 h 479"/>
                <a:gd name="T20" fmla="*/ 0 w 291"/>
                <a:gd name="T21" fmla="*/ 176 h 479"/>
                <a:gd name="T22" fmla="*/ 0 w 291"/>
                <a:gd name="T23" fmla="*/ 177 h 479"/>
                <a:gd name="T24" fmla="*/ 0 w 291"/>
                <a:gd name="T25" fmla="*/ 178 h 479"/>
                <a:gd name="T26" fmla="*/ 0 w 291"/>
                <a:gd name="T27" fmla="*/ 179 h 479"/>
                <a:gd name="T28" fmla="*/ 0 w 291"/>
                <a:gd name="T29" fmla="*/ 180 h 479"/>
                <a:gd name="T30" fmla="*/ 0 w 291"/>
                <a:gd name="T31" fmla="*/ 180 h 479"/>
                <a:gd name="T32" fmla="*/ 0 w 291"/>
                <a:gd name="T33" fmla="*/ 181 h 479"/>
                <a:gd name="T34" fmla="*/ 0 w 291"/>
                <a:gd name="T35" fmla="*/ 182 h 479"/>
                <a:gd name="T36" fmla="*/ 0 w 291"/>
                <a:gd name="T37" fmla="*/ 183 h 479"/>
                <a:gd name="T38" fmla="*/ 0 w 291"/>
                <a:gd name="T39" fmla="*/ 286 h 479"/>
                <a:gd name="T40" fmla="*/ 0 w 291"/>
                <a:gd name="T41" fmla="*/ 287 h 479"/>
                <a:gd name="T42" fmla="*/ 0 w 291"/>
                <a:gd name="T43" fmla="*/ 288 h 479"/>
                <a:gd name="T44" fmla="*/ 0 w 291"/>
                <a:gd name="T45" fmla="*/ 289 h 479"/>
                <a:gd name="T46" fmla="*/ 0 w 291"/>
                <a:gd name="T47" fmla="*/ 290 h 479"/>
                <a:gd name="T48" fmla="*/ 0 w 291"/>
                <a:gd name="T49" fmla="*/ 290 h 479"/>
                <a:gd name="T50" fmla="*/ 0 w 291"/>
                <a:gd name="T51" fmla="*/ 291 h 479"/>
                <a:gd name="T52" fmla="*/ 0 w 291"/>
                <a:gd name="T53" fmla="*/ 292 h 479"/>
                <a:gd name="T54" fmla="*/ 0 w 291"/>
                <a:gd name="T55" fmla="*/ 293 h 479"/>
                <a:gd name="T56" fmla="*/ 0 w 291"/>
                <a:gd name="T57" fmla="*/ 294 h 479"/>
                <a:gd name="T58" fmla="*/ 0 w 291"/>
                <a:gd name="T59" fmla="*/ 294 h 479"/>
                <a:gd name="T60" fmla="*/ 0 w 291"/>
                <a:gd name="T61" fmla="*/ 295 h 479"/>
                <a:gd name="T62" fmla="*/ 0 w 291"/>
                <a:gd name="T63" fmla="*/ 296 h 479"/>
                <a:gd name="T64" fmla="*/ 0 w 291"/>
                <a:gd name="T65" fmla="*/ 297 h 479"/>
                <a:gd name="T66" fmla="*/ 0 w 291"/>
                <a:gd name="T67" fmla="*/ 298 h 479"/>
                <a:gd name="T68" fmla="*/ 0 w 291"/>
                <a:gd name="T69" fmla="*/ 298 h 479"/>
                <a:gd name="T70" fmla="*/ 0 w 291"/>
                <a:gd name="T71" fmla="*/ 299 h 479"/>
                <a:gd name="T72" fmla="*/ 0 w 291"/>
                <a:gd name="T73" fmla="*/ 300 h 479"/>
                <a:gd name="T74" fmla="*/ 0 w 291"/>
                <a:gd name="T75" fmla="*/ 301 h 479"/>
                <a:gd name="T76" fmla="*/ 0 w 291"/>
                <a:gd name="T77" fmla="*/ 302 h 479"/>
                <a:gd name="T78" fmla="*/ 0 w 291"/>
                <a:gd name="T79" fmla="*/ 302 h 479"/>
                <a:gd name="T80" fmla="*/ 0 w 291"/>
                <a:gd name="T81" fmla="*/ 303 h 479"/>
                <a:gd name="T82" fmla="*/ 0 w 291"/>
                <a:gd name="T83" fmla="*/ 304 h 479"/>
                <a:gd name="T84" fmla="*/ 0 w 291"/>
                <a:gd name="T85" fmla="*/ 305 h 479"/>
                <a:gd name="T86" fmla="*/ 0 w 291"/>
                <a:gd name="T87" fmla="*/ 306 h 479"/>
                <a:gd name="T88" fmla="*/ 0 w 291"/>
                <a:gd name="T89" fmla="*/ 306 h 479"/>
                <a:gd name="T90" fmla="*/ 0 w 291"/>
                <a:gd name="T91" fmla="*/ 307 h 479"/>
                <a:gd name="T92" fmla="*/ 0 w 291"/>
                <a:gd name="T93" fmla="*/ 308 h 479"/>
                <a:gd name="T94" fmla="*/ 0 w 291"/>
                <a:gd name="T95" fmla="*/ 309 h 479"/>
                <a:gd name="T96" fmla="*/ 0 w 291"/>
                <a:gd name="T97" fmla="*/ 310 h 479"/>
                <a:gd name="T98" fmla="*/ 0 w 291"/>
                <a:gd name="T99" fmla="*/ 310 h 479"/>
                <a:gd name="T100" fmla="*/ 7 w 291"/>
                <a:gd name="T101" fmla="*/ 322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1" h="479">
                  <a:moveTo>
                    <a:pt x="291" y="0"/>
                  </a:moveTo>
                  <a:cubicBezTo>
                    <a:pt x="285" y="0"/>
                    <a:pt x="278" y="1"/>
                    <a:pt x="273" y="4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2" y="161"/>
                    <a:pt x="0" y="165"/>
                    <a:pt x="0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5"/>
                    <a:pt x="2" y="319"/>
                    <a:pt x="7" y="322"/>
                  </a:cubicBezTo>
                  <a:cubicBezTo>
                    <a:pt x="273" y="475"/>
                    <a:pt x="273" y="475"/>
                    <a:pt x="273" y="475"/>
                  </a:cubicBezTo>
                  <a:cubicBezTo>
                    <a:pt x="278" y="478"/>
                    <a:pt x="285" y="479"/>
                    <a:pt x="291" y="47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4" name="ïš1íďê">
              <a:extLst>
                <a:ext uri="{FF2B5EF4-FFF2-40B4-BE49-F238E27FC236}">
                  <a16:creationId xmlns:a16="http://schemas.microsoft.com/office/drawing/2014/main" id="{13D21A14-7C1E-4DE4-88A5-1D594046EDC0}"/>
                </a:ext>
              </a:extLst>
            </p:cNvPr>
            <p:cNvSpPr/>
            <p:nvPr/>
          </p:nvSpPr>
          <p:spPr bwMode="auto">
            <a:xfrm>
              <a:off x="6592888" y="4865688"/>
              <a:ext cx="115888" cy="284162"/>
            </a:xfrm>
            <a:custGeom>
              <a:avLst/>
              <a:gdLst>
                <a:gd name="T0" fmla="*/ 31 w 73"/>
                <a:gd name="T1" fmla="*/ 154 h 179"/>
                <a:gd name="T2" fmla="*/ 0 w 73"/>
                <a:gd name="T3" fmla="*/ 138 h 179"/>
                <a:gd name="T4" fmla="*/ 0 w 73"/>
                <a:gd name="T5" fmla="*/ 82 h 179"/>
                <a:gd name="T6" fmla="*/ 0 w 73"/>
                <a:gd name="T7" fmla="*/ 0 h 179"/>
                <a:gd name="T8" fmla="*/ 73 w 73"/>
                <a:gd name="T9" fmla="*/ 42 h 179"/>
                <a:gd name="T10" fmla="*/ 73 w 73"/>
                <a:gd name="T11" fmla="*/ 179 h 179"/>
                <a:gd name="T12" fmla="*/ 31 w 73"/>
                <a:gd name="T13" fmla="*/ 154 h 179"/>
                <a:gd name="T14" fmla="*/ 31 w 73"/>
                <a:gd name="T15" fmla="*/ 15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9">
                  <a:moveTo>
                    <a:pt x="31" y="154"/>
                  </a:moveTo>
                  <a:lnTo>
                    <a:pt x="0" y="138"/>
                  </a:lnTo>
                  <a:lnTo>
                    <a:pt x="0" y="82"/>
                  </a:lnTo>
                  <a:lnTo>
                    <a:pt x="0" y="0"/>
                  </a:lnTo>
                  <a:lnTo>
                    <a:pt x="73" y="42"/>
                  </a:lnTo>
                  <a:lnTo>
                    <a:pt x="73" y="179"/>
                  </a:lnTo>
                  <a:lnTo>
                    <a:pt x="31" y="154"/>
                  </a:lnTo>
                  <a:lnTo>
                    <a:pt x="31" y="154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5" name="íślíďé">
              <a:extLst>
                <a:ext uri="{FF2B5EF4-FFF2-40B4-BE49-F238E27FC236}">
                  <a16:creationId xmlns:a16="http://schemas.microsoft.com/office/drawing/2014/main" id="{B1642A18-388F-4E6A-A6C1-A58C600C42AC}"/>
                </a:ext>
              </a:extLst>
            </p:cNvPr>
            <p:cNvSpPr/>
            <p:nvPr/>
          </p:nvSpPr>
          <p:spPr bwMode="auto">
            <a:xfrm>
              <a:off x="6731001" y="4946650"/>
              <a:ext cx="115888" cy="284162"/>
            </a:xfrm>
            <a:custGeom>
              <a:avLst/>
              <a:gdLst>
                <a:gd name="T0" fmla="*/ 0 w 73"/>
                <a:gd name="T1" fmla="*/ 80 h 179"/>
                <a:gd name="T2" fmla="*/ 0 w 73"/>
                <a:gd name="T3" fmla="*/ 0 h 179"/>
                <a:gd name="T4" fmla="*/ 73 w 73"/>
                <a:gd name="T5" fmla="*/ 42 h 179"/>
                <a:gd name="T6" fmla="*/ 73 w 73"/>
                <a:gd name="T7" fmla="*/ 179 h 179"/>
                <a:gd name="T8" fmla="*/ 0 w 73"/>
                <a:gd name="T9" fmla="*/ 137 h 179"/>
                <a:gd name="T10" fmla="*/ 0 w 73"/>
                <a:gd name="T11" fmla="*/ 8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9">
                  <a:moveTo>
                    <a:pt x="0" y="80"/>
                  </a:moveTo>
                  <a:lnTo>
                    <a:pt x="0" y="0"/>
                  </a:lnTo>
                  <a:lnTo>
                    <a:pt x="73" y="42"/>
                  </a:lnTo>
                  <a:lnTo>
                    <a:pt x="73" y="179"/>
                  </a:lnTo>
                  <a:lnTo>
                    <a:pt x="0" y="13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6" name="î$ļíḋé">
              <a:extLst>
                <a:ext uri="{FF2B5EF4-FFF2-40B4-BE49-F238E27FC236}">
                  <a16:creationId xmlns:a16="http://schemas.microsoft.com/office/drawing/2014/main" id="{DE70B20B-0F3E-4697-B62B-F265B4B4DA71}"/>
                </a:ext>
              </a:extLst>
            </p:cNvPr>
            <p:cNvSpPr/>
            <p:nvPr/>
          </p:nvSpPr>
          <p:spPr bwMode="auto">
            <a:xfrm>
              <a:off x="6459538" y="4786313"/>
              <a:ext cx="114300" cy="284162"/>
            </a:xfrm>
            <a:custGeom>
              <a:avLst/>
              <a:gdLst>
                <a:gd name="T0" fmla="*/ 28 w 72"/>
                <a:gd name="T1" fmla="*/ 155 h 179"/>
                <a:gd name="T2" fmla="*/ 0 w 72"/>
                <a:gd name="T3" fmla="*/ 137 h 179"/>
                <a:gd name="T4" fmla="*/ 0 w 72"/>
                <a:gd name="T5" fmla="*/ 81 h 179"/>
                <a:gd name="T6" fmla="*/ 0 w 72"/>
                <a:gd name="T7" fmla="*/ 0 h 179"/>
                <a:gd name="T8" fmla="*/ 72 w 72"/>
                <a:gd name="T9" fmla="*/ 41 h 179"/>
                <a:gd name="T10" fmla="*/ 72 w 72"/>
                <a:gd name="T11" fmla="*/ 179 h 179"/>
                <a:gd name="T12" fmla="*/ 28 w 72"/>
                <a:gd name="T13" fmla="*/ 155 h 179"/>
                <a:gd name="T14" fmla="*/ 28 w 72"/>
                <a:gd name="T15" fmla="*/ 15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79">
                  <a:moveTo>
                    <a:pt x="28" y="155"/>
                  </a:moveTo>
                  <a:lnTo>
                    <a:pt x="0" y="137"/>
                  </a:lnTo>
                  <a:lnTo>
                    <a:pt x="0" y="81"/>
                  </a:lnTo>
                  <a:lnTo>
                    <a:pt x="0" y="0"/>
                  </a:lnTo>
                  <a:lnTo>
                    <a:pt x="72" y="41"/>
                  </a:lnTo>
                  <a:lnTo>
                    <a:pt x="72" y="179"/>
                  </a:lnTo>
                  <a:lnTo>
                    <a:pt x="28" y="155"/>
                  </a:lnTo>
                  <a:lnTo>
                    <a:pt x="28" y="155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7" name="îṥḷíḓê">
              <a:extLst>
                <a:ext uri="{FF2B5EF4-FFF2-40B4-BE49-F238E27FC236}">
                  <a16:creationId xmlns:a16="http://schemas.microsoft.com/office/drawing/2014/main" id="{B62FB566-D617-4AAB-BEE5-E407B2385DB4}"/>
                </a:ext>
              </a:extLst>
            </p:cNvPr>
            <p:cNvSpPr/>
            <p:nvPr/>
          </p:nvSpPr>
          <p:spPr bwMode="auto">
            <a:xfrm>
              <a:off x="6321426" y="4708525"/>
              <a:ext cx="114300" cy="284162"/>
            </a:xfrm>
            <a:custGeom>
              <a:avLst/>
              <a:gdLst>
                <a:gd name="T0" fmla="*/ 29 w 72"/>
                <a:gd name="T1" fmla="*/ 154 h 179"/>
                <a:gd name="T2" fmla="*/ 0 w 72"/>
                <a:gd name="T3" fmla="*/ 137 h 179"/>
                <a:gd name="T4" fmla="*/ 0 w 72"/>
                <a:gd name="T5" fmla="*/ 81 h 179"/>
                <a:gd name="T6" fmla="*/ 0 w 72"/>
                <a:gd name="T7" fmla="*/ 0 h 179"/>
                <a:gd name="T8" fmla="*/ 72 w 72"/>
                <a:gd name="T9" fmla="*/ 42 h 179"/>
                <a:gd name="T10" fmla="*/ 72 w 72"/>
                <a:gd name="T11" fmla="*/ 179 h 179"/>
                <a:gd name="T12" fmla="*/ 29 w 72"/>
                <a:gd name="T13" fmla="*/ 154 h 179"/>
                <a:gd name="T14" fmla="*/ 29 w 72"/>
                <a:gd name="T15" fmla="*/ 15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79">
                  <a:moveTo>
                    <a:pt x="29" y="154"/>
                  </a:moveTo>
                  <a:lnTo>
                    <a:pt x="0" y="137"/>
                  </a:lnTo>
                  <a:lnTo>
                    <a:pt x="0" y="81"/>
                  </a:lnTo>
                  <a:lnTo>
                    <a:pt x="0" y="0"/>
                  </a:lnTo>
                  <a:lnTo>
                    <a:pt x="72" y="42"/>
                  </a:lnTo>
                  <a:lnTo>
                    <a:pt x="72" y="179"/>
                  </a:lnTo>
                  <a:lnTo>
                    <a:pt x="29" y="154"/>
                  </a:lnTo>
                  <a:lnTo>
                    <a:pt x="29" y="154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8" name="íşḻïḍè">
              <a:extLst>
                <a:ext uri="{FF2B5EF4-FFF2-40B4-BE49-F238E27FC236}">
                  <a16:creationId xmlns:a16="http://schemas.microsoft.com/office/drawing/2014/main" id="{65FB42DF-3B27-4558-A39E-ACB0BE16FEF0}"/>
                </a:ext>
              </a:extLst>
            </p:cNvPr>
            <p:cNvSpPr/>
            <p:nvPr/>
          </p:nvSpPr>
          <p:spPr bwMode="auto">
            <a:xfrm>
              <a:off x="6251576" y="4668838"/>
              <a:ext cx="46038" cy="242887"/>
            </a:xfrm>
            <a:custGeom>
              <a:avLst/>
              <a:gdLst>
                <a:gd name="T0" fmla="*/ 29 w 29"/>
                <a:gd name="T1" fmla="*/ 16 h 153"/>
                <a:gd name="T2" fmla="*/ 29 w 29"/>
                <a:gd name="T3" fmla="*/ 153 h 153"/>
                <a:gd name="T4" fmla="*/ 0 w 29"/>
                <a:gd name="T5" fmla="*/ 137 h 153"/>
                <a:gd name="T6" fmla="*/ 0 w 29"/>
                <a:gd name="T7" fmla="*/ 0 h 153"/>
                <a:gd name="T8" fmla="*/ 29 w 29"/>
                <a:gd name="T9" fmla="*/ 1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3">
                  <a:moveTo>
                    <a:pt x="29" y="16"/>
                  </a:moveTo>
                  <a:lnTo>
                    <a:pt x="29" y="153"/>
                  </a:lnTo>
                  <a:lnTo>
                    <a:pt x="0" y="137"/>
                  </a:lnTo>
                  <a:lnTo>
                    <a:pt x="0" y="0"/>
                  </a:lnTo>
                  <a:lnTo>
                    <a:pt x="29" y="16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9" name="ïŝľiḓe">
              <a:extLst>
                <a:ext uri="{FF2B5EF4-FFF2-40B4-BE49-F238E27FC236}">
                  <a16:creationId xmlns:a16="http://schemas.microsoft.com/office/drawing/2014/main" id="{AD4061B3-A987-4177-B143-7602DF435A95}"/>
                </a:ext>
              </a:extLst>
            </p:cNvPr>
            <p:cNvSpPr/>
            <p:nvPr/>
          </p:nvSpPr>
          <p:spPr bwMode="auto">
            <a:xfrm>
              <a:off x="6869113" y="5024438"/>
              <a:ext cx="39688" cy="241300"/>
            </a:xfrm>
            <a:custGeom>
              <a:avLst/>
              <a:gdLst>
                <a:gd name="T0" fmla="*/ 0 w 25"/>
                <a:gd name="T1" fmla="*/ 0 h 152"/>
                <a:gd name="T2" fmla="*/ 25 w 25"/>
                <a:gd name="T3" fmla="*/ 14 h 152"/>
                <a:gd name="T4" fmla="*/ 25 w 25"/>
                <a:gd name="T5" fmla="*/ 152 h 152"/>
                <a:gd name="T6" fmla="*/ 0 w 25"/>
                <a:gd name="T7" fmla="*/ 137 h 152"/>
                <a:gd name="T8" fmla="*/ 0 w 25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2">
                  <a:moveTo>
                    <a:pt x="0" y="0"/>
                  </a:moveTo>
                  <a:lnTo>
                    <a:pt x="25" y="14"/>
                  </a:lnTo>
                  <a:lnTo>
                    <a:pt x="25" y="152"/>
                  </a:lnTo>
                  <a:lnTo>
                    <a:pt x="0" y="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0" name="îš1ïḍe">
              <a:extLst>
                <a:ext uri="{FF2B5EF4-FFF2-40B4-BE49-F238E27FC236}">
                  <a16:creationId xmlns:a16="http://schemas.microsoft.com/office/drawing/2014/main" id="{8E4589DB-7854-4883-BB8A-CDE3C18487F7}"/>
                </a:ext>
              </a:extLst>
            </p:cNvPr>
            <p:cNvSpPr/>
            <p:nvPr/>
          </p:nvSpPr>
          <p:spPr bwMode="auto">
            <a:xfrm>
              <a:off x="6180138" y="4019550"/>
              <a:ext cx="1687513" cy="973137"/>
            </a:xfrm>
            <a:custGeom>
              <a:avLst/>
              <a:gdLst>
                <a:gd name="T0" fmla="*/ 312 w 588"/>
                <a:gd name="T1" fmla="*/ 334 h 339"/>
                <a:gd name="T2" fmla="*/ 276 w 588"/>
                <a:gd name="T3" fmla="*/ 334 h 339"/>
                <a:gd name="T4" fmla="*/ 10 w 588"/>
                <a:gd name="T5" fmla="*/ 180 h 339"/>
                <a:gd name="T6" fmla="*/ 10 w 588"/>
                <a:gd name="T7" fmla="*/ 159 h 339"/>
                <a:gd name="T8" fmla="*/ 276 w 588"/>
                <a:gd name="T9" fmla="*/ 6 h 339"/>
                <a:gd name="T10" fmla="*/ 312 w 588"/>
                <a:gd name="T11" fmla="*/ 6 h 339"/>
                <a:gd name="T12" fmla="*/ 578 w 588"/>
                <a:gd name="T13" fmla="*/ 159 h 339"/>
                <a:gd name="T14" fmla="*/ 578 w 588"/>
                <a:gd name="T15" fmla="*/ 180 h 339"/>
                <a:gd name="T16" fmla="*/ 312 w 588"/>
                <a:gd name="T17" fmla="*/ 33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8" h="339">
                  <a:moveTo>
                    <a:pt x="312" y="334"/>
                  </a:moveTo>
                  <a:cubicBezTo>
                    <a:pt x="302" y="339"/>
                    <a:pt x="286" y="339"/>
                    <a:pt x="276" y="334"/>
                  </a:cubicBezTo>
                  <a:cubicBezTo>
                    <a:pt x="10" y="180"/>
                    <a:pt x="10" y="180"/>
                    <a:pt x="10" y="180"/>
                  </a:cubicBezTo>
                  <a:cubicBezTo>
                    <a:pt x="0" y="174"/>
                    <a:pt x="0" y="165"/>
                    <a:pt x="10" y="159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86" y="0"/>
                    <a:pt x="302" y="0"/>
                    <a:pt x="312" y="6"/>
                  </a:cubicBezTo>
                  <a:cubicBezTo>
                    <a:pt x="578" y="159"/>
                    <a:pt x="578" y="159"/>
                    <a:pt x="578" y="159"/>
                  </a:cubicBezTo>
                  <a:cubicBezTo>
                    <a:pt x="588" y="165"/>
                    <a:pt x="588" y="174"/>
                    <a:pt x="578" y="180"/>
                  </a:cubicBezTo>
                  <a:lnTo>
                    <a:pt x="312" y="334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1" name="išḷíḍé">
              <a:extLst>
                <a:ext uri="{FF2B5EF4-FFF2-40B4-BE49-F238E27FC236}">
                  <a16:creationId xmlns:a16="http://schemas.microsoft.com/office/drawing/2014/main" id="{E644ED7E-1DC0-4AE0-9596-ADAEAE26B0C8}"/>
                </a:ext>
              </a:extLst>
            </p:cNvPr>
            <p:cNvSpPr/>
            <p:nvPr/>
          </p:nvSpPr>
          <p:spPr bwMode="auto">
            <a:xfrm>
              <a:off x="6275388" y="3683000"/>
              <a:ext cx="1497013" cy="1241425"/>
            </a:xfrm>
            <a:custGeom>
              <a:avLst/>
              <a:gdLst>
                <a:gd name="T0" fmla="*/ 522 w 522"/>
                <a:gd name="T1" fmla="*/ 255 h 432"/>
                <a:gd name="T2" fmla="*/ 522 w 522"/>
                <a:gd name="T3" fmla="*/ 254 h 432"/>
                <a:gd name="T4" fmla="*/ 522 w 522"/>
                <a:gd name="T5" fmla="*/ 253 h 432"/>
                <a:gd name="T6" fmla="*/ 522 w 522"/>
                <a:gd name="T7" fmla="*/ 160 h 432"/>
                <a:gd name="T8" fmla="*/ 522 w 522"/>
                <a:gd name="T9" fmla="*/ 158 h 432"/>
                <a:gd name="T10" fmla="*/ 522 w 522"/>
                <a:gd name="T11" fmla="*/ 157 h 432"/>
                <a:gd name="T12" fmla="*/ 522 w 522"/>
                <a:gd name="T13" fmla="*/ 156 h 432"/>
                <a:gd name="T14" fmla="*/ 522 w 522"/>
                <a:gd name="T15" fmla="*/ 155 h 432"/>
                <a:gd name="T16" fmla="*/ 522 w 522"/>
                <a:gd name="T17" fmla="*/ 154 h 432"/>
                <a:gd name="T18" fmla="*/ 522 w 522"/>
                <a:gd name="T19" fmla="*/ 153 h 432"/>
                <a:gd name="T20" fmla="*/ 245 w 522"/>
                <a:gd name="T21" fmla="*/ 5 h 432"/>
                <a:gd name="T22" fmla="*/ 0 w 522"/>
                <a:gd name="T23" fmla="*/ 153 h 432"/>
                <a:gd name="T24" fmla="*/ 0 w 522"/>
                <a:gd name="T25" fmla="*/ 154 h 432"/>
                <a:gd name="T26" fmla="*/ 0 w 522"/>
                <a:gd name="T27" fmla="*/ 155 h 432"/>
                <a:gd name="T28" fmla="*/ 0 w 522"/>
                <a:gd name="T29" fmla="*/ 156 h 432"/>
                <a:gd name="T30" fmla="*/ 0 w 522"/>
                <a:gd name="T31" fmla="*/ 157 h 432"/>
                <a:gd name="T32" fmla="*/ 0 w 522"/>
                <a:gd name="T33" fmla="*/ 159 h 432"/>
                <a:gd name="T34" fmla="*/ 0 w 522"/>
                <a:gd name="T35" fmla="*/ 160 h 432"/>
                <a:gd name="T36" fmla="*/ 0 w 522"/>
                <a:gd name="T37" fmla="*/ 161 h 432"/>
                <a:gd name="T38" fmla="*/ 0 w 522"/>
                <a:gd name="T39" fmla="*/ 162 h 432"/>
                <a:gd name="T40" fmla="*/ 0 w 522"/>
                <a:gd name="T41" fmla="*/ 163 h 432"/>
                <a:gd name="T42" fmla="*/ 0 w 522"/>
                <a:gd name="T43" fmla="*/ 164 h 432"/>
                <a:gd name="T44" fmla="*/ 0 w 522"/>
                <a:gd name="T45" fmla="*/ 258 h 432"/>
                <a:gd name="T46" fmla="*/ 0 w 522"/>
                <a:gd name="T47" fmla="*/ 259 h 432"/>
                <a:gd name="T48" fmla="*/ 0 w 522"/>
                <a:gd name="T49" fmla="*/ 260 h 432"/>
                <a:gd name="T50" fmla="*/ 0 w 522"/>
                <a:gd name="T51" fmla="*/ 261 h 432"/>
                <a:gd name="T52" fmla="*/ 0 w 522"/>
                <a:gd name="T53" fmla="*/ 262 h 432"/>
                <a:gd name="T54" fmla="*/ 0 w 522"/>
                <a:gd name="T55" fmla="*/ 263 h 432"/>
                <a:gd name="T56" fmla="*/ 0 w 522"/>
                <a:gd name="T57" fmla="*/ 264 h 432"/>
                <a:gd name="T58" fmla="*/ 0 w 522"/>
                <a:gd name="T59" fmla="*/ 266 h 432"/>
                <a:gd name="T60" fmla="*/ 0 w 522"/>
                <a:gd name="T61" fmla="*/ 267 h 432"/>
                <a:gd name="T62" fmla="*/ 0 w 522"/>
                <a:gd name="T63" fmla="*/ 268 h 432"/>
                <a:gd name="T64" fmla="*/ 0 w 522"/>
                <a:gd name="T65" fmla="*/ 269 h 432"/>
                <a:gd name="T66" fmla="*/ 0 w 522"/>
                <a:gd name="T67" fmla="*/ 270 h 432"/>
                <a:gd name="T68" fmla="*/ 0 w 522"/>
                <a:gd name="T69" fmla="*/ 271 h 432"/>
                <a:gd name="T70" fmla="*/ 0 w 522"/>
                <a:gd name="T71" fmla="*/ 272 h 432"/>
                <a:gd name="T72" fmla="*/ 0 w 522"/>
                <a:gd name="T73" fmla="*/ 274 h 432"/>
                <a:gd name="T74" fmla="*/ 0 w 522"/>
                <a:gd name="T75" fmla="*/ 275 h 432"/>
                <a:gd name="T76" fmla="*/ 0 w 522"/>
                <a:gd name="T77" fmla="*/ 276 h 432"/>
                <a:gd name="T78" fmla="*/ 0 w 522"/>
                <a:gd name="T79" fmla="*/ 277 h 432"/>
                <a:gd name="T80" fmla="*/ 0 w 522"/>
                <a:gd name="T81" fmla="*/ 278 h 432"/>
                <a:gd name="T82" fmla="*/ 0 w 522"/>
                <a:gd name="T83" fmla="*/ 279 h 432"/>
                <a:gd name="T84" fmla="*/ 516 w 522"/>
                <a:gd name="T85" fmla="*/ 289 h 432"/>
                <a:gd name="T86" fmla="*/ 522 w 522"/>
                <a:gd name="T87" fmla="*/ 279 h 432"/>
                <a:gd name="T88" fmla="*/ 522 w 522"/>
                <a:gd name="T89" fmla="*/ 278 h 432"/>
                <a:gd name="T90" fmla="*/ 522 w 522"/>
                <a:gd name="T91" fmla="*/ 277 h 432"/>
                <a:gd name="T92" fmla="*/ 522 w 522"/>
                <a:gd name="T93" fmla="*/ 276 h 432"/>
                <a:gd name="T94" fmla="*/ 522 w 522"/>
                <a:gd name="T95" fmla="*/ 274 h 432"/>
                <a:gd name="T96" fmla="*/ 522 w 522"/>
                <a:gd name="T97" fmla="*/ 273 h 432"/>
                <a:gd name="T98" fmla="*/ 522 w 522"/>
                <a:gd name="T99" fmla="*/ 272 h 432"/>
                <a:gd name="T100" fmla="*/ 522 w 522"/>
                <a:gd name="T101" fmla="*/ 271 h 432"/>
                <a:gd name="T102" fmla="*/ 522 w 522"/>
                <a:gd name="T103" fmla="*/ 270 h 432"/>
                <a:gd name="T104" fmla="*/ 522 w 522"/>
                <a:gd name="T105" fmla="*/ 269 h 432"/>
                <a:gd name="T106" fmla="*/ 522 w 522"/>
                <a:gd name="T107" fmla="*/ 267 h 432"/>
                <a:gd name="T108" fmla="*/ 522 w 522"/>
                <a:gd name="T109" fmla="*/ 266 h 432"/>
                <a:gd name="T110" fmla="*/ 522 w 522"/>
                <a:gd name="T111" fmla="*/ 265 h 432"/>
                <a:gd name="T112" fmla="*/ 522 w 522"/>
                <a:gd name="T113" fmla="*/ 264 h 432"/>
                <a:gd name="T114" fmla="*/ 522 w 522"/>
                <a:gd name="T115" fmla="*/ 263 h 432"/>
                <a:gd name="T116" fmla="*/ 522 w 522"/>
                <a:gd name="T117" fmla="*/ 262 h 432"/>
                <a:gd name="T118" fmla="*/ 522 w 522"/>
                <a:gd name="T119" fmla="*/ 261 h 432"/>
                <a:gd name="T120" fmla="*/ 522 w 522"/>
                <a:gd name="T121" fmla="*/ 259 h 432"/>
                <a:gd name="T122" fmla="*/ 522 w 522"/>
                <a:gd name="T123" fmla="*/ 258 h 432"/>
                <a:gd name="T124" fmla="*/ 522 w 522"/>
                <a:gd name="T125" fmla="*/ 25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22" h="432">
                  <a:moveTo>
                    <a:pt x="522" y="256"/>
                  </a:move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49"/>
                    <a:pt x="520" y="145"/>
                    <a:pt x="516" y="143"/>
                  </a:cubicBezTo>
                  <a:cubicBezTo>
                    <a:pt x="277" y="5"/>
                    <a:pt x="277" y="5"/>
                    <a:pt x="277" y="5"/>
                  </a:cubicBezTo>
                  <a:cubicBezTo>
                    <a:pt x="269" y="0"/>
                    <a:pt x="254" y="0"/>
                    <a:pt x="245" y="5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2" y="145"/>
                    <a:pt x="0" y="149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257"/>
                    <a:pt x="0" y="257"/>
                  </a:cubicBezTo>
                  <a:cubicBezTo>
                    <a:pt x="0" y="257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3"/>
                    <a:pt x="2" y="287"/>
                    <a:pt x="7" y="289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54" y="432"/>
                    <a:pt x="269" y="432"/>
                    <a:pt x="277" y="427"/>
                  </a:cubicBezTo>
                  <a:cubicBezTo>
                    <a:pt x="516" y="289"/>
                    <a:pt x="516" y="289"/>
                    <a:pt x="516" y="289"/>
                  </a:cubicBezTo>
                  <a:cubicBezTo>
                    <a:pt x="520" y="287"/>
                    <a:pt x="522" y="283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2" name="ïŝ1íďê">
              <a:extLst>
                <a:ext uri="{FF2B5EF4-FFF2-40B4-BE49-F238E27FC236}">
                  <a16:creationId xmlns:a16="http://schemas.microsoft.com/office/drawing/2014/main" id="{4A574C83-85A7-4629-BDEB-C8ABEBF850C7}"/>
                </a:ext>
              </a:extLst>
            </p:cNvPr>
            <p:cNvSpPr/>
            <p:nvPr/>
          </p:nvSpPr>
          <p:spPr bwMode="auto">
            <a:xfrm>
              <a:off x="6275388" y="3686175"/>
              <a:ext cx="749300" cy="1235075"/>
            </a:xfrm>
            <a:custGeom>
              <a:avLst/>
              <a:gdLst>
                <a:gd name="T0" fmla="*/ 0 w 261"/>
                <a:gd name="T1" fmla="*/ 151 h 430"/>
                <a:gd name="T2" fmla="*/ 0 w 261"/>
                <a:gd name="T3" fmla="*/ 152 h 430"/>
                <a:gd name="T4" fmla="*/ 0 w 261"/>
                <a:gd name="T5" fmla="*/ 153 h 430"/>
                <a:gd name="T6" fmla="*/ 0 w 261"/>
                <a:gd name="T7" fmla="*/ 153 h 430"/>
                <a:gd name="T8" fmla="*/ 0 w 261"/>
                <a:gd name="T9" fmla="*/ 154 h 430"/>
                <a:gd name="T10" fmla="*/ 0 w 261"/>
                <a:gd name="T11" fmla="*/ 155 h 430"/>
                <a:gd name="T12" fmla="*/ 0 w 261"/>
                <a:gd name="T13" fmla="*/ 155 h 430"/>
                <a:gd name="T14" fmla="*/ 0 w 261"/>
                <a:gd name="T15" fmla="*/ 156 h 430"/>
                <a:gd name="T16" fmla="*/ 0 w 261"/>
                <a:gd name="T17" fmla="*/ 157 h 430"/>
                <a:gd name="T18" fmla="*/ 0 w 261"/>
                <a:gd name="T19" fmla="*/ 158 h 430"/>
                <a:gd name="T20" fmla="*/ 0 w 261"/>
                <a:gd name="T21" fmla="*/ 158 h 430"/>
                <a:gd name="T22" fmla="*/ 0 w 261"/>
                <a:gd name="T23" fmla="*/ 159 h 430"/>
                <a:gd name="T24" fmla="*/ 0 w 261"/>
                <a:gd name="T25" fmla="*/ 160 h 430"/>
                <a:gd name="T26" fmla="*/ 0 w 261"/>
                <a:gd name="T27" fmla="*/ 160 h 430"/>
                <a:gd name="T28" fmla="*/ 0 w 261"/>
                <a:gd name="T29" fmla="*/ 161 h 430"/>
                <a:gd name="T30" fmla="*/ 0 w 261"/>
                <a:gd name="T31" fmla="*/ 162 h 430"/>
                <a:gd name="T32" fmla="*/ 0 w 261"/>
                <a:gd name="T33" fmla="*/ 163 h 430"/>
                <a:gd name="T34" fmla="*/ 0 w 261"/>
                <a:gd name="T35" fmla="*/ 163 h 430"/>
                <a:gd name="T36" fmla="*/ 0 w 261"/>
                <a:gd name="T37" fmla="*/ 164 h 430"/>
                <a:gd name="T38" fmla="*/ 0 w 261"/>
                <a:gd name="T39" fmla="*/ 257 h 430"/>
                <a:gd name="T40" fmla="*/ 0 w 261"/>
                <a:gd name="T41" fmla="*/ 258 h 430"/>
                <a:gd name="T42" fmla="*/ 0 w 261"/>
                <a:gd name="T43" fmla="*/ 258 h 430"/>
                <a:gd name="T44" fmla="*/ 0 w 261"/>
                <a:gd name="T45" fmla="*/ 259 h 430"/>
                <a:gd name="T46" fmla="*/ 0 w 261"/>
                <a:gd name="T47" fmla="*/ 260 h 430"/>
                <a:gd name="T48" fmla="*/ 0 w 261"/>
                <a:gd name="T49" fmla="*/ 260 h 430"/>
                <a:gd name="T50" fmla="*/ 0 w 261"/>
                <a:gd name="T51" fmla="*/ 261 h 430"/>
                <a:gd name="T52" fmla="*/ 0 w 261"/>
                <a:gd name="T53" fmla="*/ 262 h 430"/>
                <a:gd name="T54" fmla="*/ 0 w 261"/>
                <a:gd name="T55" fmla="*/ 263 h 430"/>
                <a:gd name="T56" fmla="*/ 0 w 261"/>
                <a:gd name="T57" fmla="*/ 263 h 430"/>
                <a:gd name="T58" fmla="*/ 0 w 261"/>
                <a:gd name="T59" fmla="*/ 264 h 430"/>
                <a:gd name="T60" fmla="*/ 0 w 261"/>
                <a:gd name="T61" fmla="*/ 265 h 430"/>
                <a:gd name="T62" fmla="*/ 0 w 261"/>
                <a:gd name="T63" fmla="*/ 265 h 430"/>
                <a:gd name="T64" fmla="*/ 0 w 261"/>
                <a:gd name="T65" fmla="*/ 266 h 430"/>
                <a:gd name="T66" fmla="*/ 0 w 261"/>
                <a:gd name="T67" fmla="*/ 267 h 430"/>
                <a:gd name="T68" fmla="*/ 0 w 261"/>
                <a:gd name="T69" fmla="*/ 268 h 430"/>
                <a:gd name="T70" fmla="*/ 0 w 261"/>
                <a:gd name="T71" fmla="*/ 268 h 430"/>
                <a:gd name="T72" fmla="*/ 0 w 261"/>
                <a:gd name="T73" fmla="*/ 269 h 430"/>
                <a:gd name="T74" fmla="*/ 0 w 261"/>
                <a:gd name="T75" fmla="*/ 270 h 430"/>
                <a:gd name="T76" fmla="*/ 0 w 261"/>
                <a:gd name="T77" fmla="*/ 270 h 430"/>
                <a:gd name="T78" fmla="*/ 0 w 261"/>
                <a:gd name="T79" fmla="*/ 271 h 430"/>
                <a:gd name="T80" fmla="*/ 0 w 261"/>
                <a:gd name="T81" fmla="*/ 272 h 430"/>
                <a:gd name="T82" fmla="*/ 0 w 261"/>
                <a:gd name="T83" fmla="*/ 273 h 430"/>
                <a:gd name="T84" fmla="*/ 0 w 261"/>
                <a:gd name="T85" fmla="*/ 273 h 430"/>
                <a:gd name="T86" fmla="*/ 0 w 261"/>
                <a:gd name="T87" fmla="*/ 274 h 430"/>
                <a:gd name="T88" fmla="*/ 0 w 261"/>
                <a:gd name="T89" fmla="*/ 275 h 430"/>
                <a:gd name="T90" fmla="*/ 0 w 261"/>
                <a:gd name="T91" fmla="*/ 276 h 430"/>
                <a:gd name="T92" fmla="*/ 0 w 261"/>
                <a:gd name="T93" fmla="*/ 276 h 430"/>
                <a:gd name="T94" fmla="*/ 0 w 261"/>
                <a:gd name="T95" fmla="*/ 277 h 430"/>
                <a:gd name="T96" fmla="*/ 0 w 261"/>
                <a:gd name="T97" fmla="*/ 278 h 430"/>
                <a:gd name="T98" fmla="*/ 0 w 261"/>
                <a:gd name="T99" fmla="*/ 278 h 430"/>
                <a:gd name="T100" fmla="*/ 7 w 261"/>
                <a:gd name="T101" fmla="*/ 28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1" h="430">
                  <a:moveTo>
                    <a:pt x="261" y="0"/>
                  </a:moveTo>
                  <a:cubicBezTo>
                    <a:pt x="256" y="0"/>
                    <a:pt x="250" y="1"/>
                    <a:pt x="245" y="4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2" y="144"/>
                    <a:pt x="0" y="148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256"/>
                    <a:pt x="0" y="256"/>
                  </a:cubicBezTo>
                  <a:cubicBezTo>
                    <a:pt x="0" y="256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82"/>
                    <a:pt x="2" y="286"/>
                    <a:pt x="7" y="288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50" y="428"/>
                    <a:pt x="256" y="430"/>
                    <a:pt x="261" y="430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3" name="ïṡ1íďe">
              <a:extLst>
                <a:ext uri="{FF2B5EF4-FFF2-40B4-BE49-F238E27FC236}">
                  <a16:creationId xmlns:a16="http://schemas.microsoft.com/office/drawing/2014/main" id="{27D447C0-7DA3-42A5-B7AF-7557B82606E8}"/>
                </a:ext>
              </a:extLst>
            </p:cNvPr>
            <p:cNvSpPr/>
            <p:nvPr/>
          </p:nvSpPr>
          <p:spPr bwMode="auto">
            <a:xfrm>
              <a:off x="6269038" y="3681413"/>
              <a:ext cx="1512888" cy="871537"/>
            </a:xfrm>
            <a:custGeom>
              <a:avLst/>
              <a:gdLst>
                <a:gd name="T0" fmla="*/ 279 w 527"/>
                <a:gd name="T1" fmla="*/ 299 h 304"/>
                <a:gd name="T2" fmla="*/ 247 w 527"/>
                <a:gd name="T3" fmla="*/ 299 h 304"/>
                <a:gd name="T4" fmla="*/ 9 w 527"/>
                <a:gd name="T5" fmla="*/ 162 h 304"/>
                <a:gd name="T6" fmla="*/ 9 w 527"/>
                <a:gd name="T7" fmla="*/ 143 h 304"/>
                <a:gd name="T8" fmla="*/ 247 w 527"/>
                <a:gd name="T9" fmla="*/ 5 h 304"/>
                <a:gd name="T10" fmla="*/ 279 w 527"/>
                <a:gd name="T11" fmla="*/ 5 h 304"/>
                <a:gd name="T12" fmla="*/ 518 w 527"/>
                <a:gd name="T13" fmla="*/ 143 h 304"/>
                <a:gd name="T14" fmla="*/ 518 w 527"/>
                <a:gd name="T15" fmla="*/ 162 h 304"/>
                <a:gd name="T16" fmla="*/ 279 w 527"/>
                <a:gd name="T17" fmla="*/ 299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7" h="304">
                  <a:moveTo>
                    <a:pt x="279" y="299"/>
                  </a:moveTo>
                  <a:cubicBezTo>
                    <a:pt x="271" y="304"/>
                    <a:pt x="256" y="304"/>
                    <a:pt x="247" y="299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0" y="156"/>
                    <a:pt x="0" y="148"/>
                    <a:pt x="9" y="143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56" y="0"/>
                    <a:pt x="271" y="0"/>
                    <a:pt x="279" y="5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27" y="148"/>
                    <a:pt x="527" y="156"/>
                    <a:pt x="518" y="162"/>
                  </a:cubicBezTo>
                  <a:lnTo>
                    <a:pt x="279" y="299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4" name="iṩḷïḑe">
              <a:extLst>
                <a:ext uri="{FF2B5EF4-FFF2-40B4-BE49-F238E27FC236}">
                  <a16:creationId xmlns:a16="http://schemas.microsoft.com/office/drawing/2014/main" id="{A3B2C23D-9F44-4703-BD5A-7DF47931FEDC}"/>
                </a:ext>
              </a:extLst>
            </p:cNvPr>
            <p:cNvSpPr/>
            <p:nvPr/>
          </p:nvSpPr>
          <p:spPr bwMode="auto">
            <a:xfrm>
              <a:off x="6361113" y="3735388"/>
              <a:ext cx="1325563" cy="766762"/>
            </a:xfrm>
            <a:custGeom>
              <a:avLst/>
              <a:gdLst>
                <a:gd name="T0" fmla="*/ 245 w 462"/>
                <a:gd name="T1" fmla="*/ 262 h 267"/>
                <a:gd name="T2" fmla="*/ 217 w 462"/>
                <a:gd name="T3" fmla="*/ 262 h 267"/>
                <a:gd name="T4" fmla="*/ 8 w 462"/>
                <a:gd name="T5" fmla="*/ 141 h 267"/>
                <a:gd name="T6" fmla="*/ 8 w 462"/>
                <a:gd name="T7" fmla="*/ 125 h 267"/>
                <a:gd name="T8" fmla="*/ 217 w 462"/>
                <a:gd name="T9" fmla="*/ 4 h 267"/>
                <a:gd name="T10" fmla="*/ 245 w 462"/>
                <a:gd name="T11" fmla="*/ 4 h 267"/>
                <a:gd name="T12" fmla="*/ 455 w 462"/>
                <a:gd name="T13" fmla="*/ 125 h 267"/>
                <a:gd name="T14" fmla="*/ 455 w 462"/>
                <a:gd name="T15" fmla="*/ 141 h 267"/>
                <a:gd name="T16" fmla="*/ 245 w 462"/>
                <a:gd name="T17" fmla="*/ 26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2" h="267">
                  <a:moveTo>
                    <a:pt x="245" y="262"/>
                  </a:moveTo>
                  <a:cubicBezTo>
                    <a:pt x="238" y="267"/>
                    <a:pt x="225" y="267"/>
                    <a:pt x="217" y="262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0" y="137"/>
                    <a:pt x="0" y="130"/>
                    <a:pt x="8" y="125"/>
                  </a:cubicBezTo>
                  <a:cubicBezTo>
                    <a:pt x="217" y="4"/>
                    <a:pt x="217" y="4"/>
                    <a:pt x="217" y="4"/>
                  </a:cubicBezTo>
                  <a:cubicBezTo>
                    <a:pt x="225" y="0"/>
                    <a:pt x="238" y="0"/>
                    <a:pt x="245" y="4"/>
                  </a:cubicBezTo>
                  <a:cubicBezTo>
                    <a:pt x="455" y="125"/>
                    <a:pt x="455" y="125"/>
                    <a:pt x="455" y="125"/>
                  </a:cubicBezTo>
                  <a:cubicBezTo>
                    <a:pt x="462" y="130"/>
                    <a:pt x="462" y="137"/>
                    <a:pt x="455" y="141"/>
                  </a:cubicBezTo>
                  <a:lnTo>
                    <a:pt x="245" y="262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5" name="íśľíďè">
              <a:extLst>
                <a:ext uri="{FF2B5EF4-FFF2-40B4-BE49-F238E27FC236}">
                  <a16:creationId xmlns:a16="http://schemas.microsoft.com/office/drawing/2014/main" id="{9770438E-74D7-4425-9561-34A865238746}"/>
                </a:ext>
              </a:extLst>
            </p:cNvPr>
            <p:cNvSpPr/>
            <p:nvPr/>
          </p:nvSpPr>
          <p:spPr bwMode="auto">
            <a:xfrm>
              <a:off x="6361113" y="3735388"/>
              <a:ext cx="1325563" cy="401637"/>
            </a:xfrm>
            <a:custGeom>
              <a:avLst/>
              <a:gdLst>
                <a:gd name="T0" fmla="*/ 6 w 462"/>
                <a:gd name="T1" fmla="*/ 140 h 140"/>
                <a:gd name="T2" fmla="*/ 8 w 462"/>
                <a:gd name="T3" fmla="*/ 139 h 140"/>
                <a:gd name="T4" fmla="*/ 217 w 462"/>
                <a:gd name="T5" fmla="*/ 18 h 140"/>
                <a:gd name="T6" fmla="*/ 245 w 462"/>
                <a:gd name="T7" fmla="*/ 18 h 140"/>
                <a:gd name="T8" fmla="*/ 455 w 462"/>
                <a:gd name="T9" fmla="*/ 139 h 140"/>
                <a:gd name="T10" fmla="*/ 456 w 462"/>
                <a:gd name="T11" fmla="*/ 140 h 140"/>
                <a:gd name="T12" fmla="*/ 455 w 462"/>
                <a:gd name="T13" fmla="*/ 125 h 140"/>
                <a:gd name="T14" fmla="*/ 245 w 462"/>
                <a:gd name="T15" fmla="*/ 4 h 140"/>
                <a:gd name="T16" fmla="*/ 217 w 462"/>
                <a:gd name="T17" fmla="*/ 4 h 140"/>
                <a:gd name="T18" fmla="*/ 8 w 462"/>
                <a:gd name="T19" fmla="*/ 125 h 140"/>
                <a:gd name="T20" fmla="*/ 6 w 462"/>
                <a:gd name="T2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2" h="140">
                  <a:moveTo>
                    <a:pt x="6" y="140"/>
                  </a:moveTo>
                  <a:cubicBezTo>
                    <a:pt x="7" y="140"/>
                    <a:pt x="7" y="139"/>
                    <a:pt x="8" y="139"/>
                  </a:cubicBezTo>
                  <a:cubicBezTo>
                    <a:pt x="217" y="18"/>
                    <a:pt x="217" y="18"/>
                    <a:pt x="217" y="18"/>
                  </a:cubicBezTo>
                  <a:cubicBezTo>
                    <a:pt x="225" y="14"/>
                    <a:pt x="238" y="14"/>
                    <a:pt x="245" y="18"/>
                  </a:cubicBezTo>
                  <a:cubicBezTo>
                    <a:pt x="455" y="139"/>
                    <a:pt x="455" y="139"/>
                    <a:pt x="455" y="139"/>
                  </a:cubicBezTo>
                  <a:cubicBezTo>
                    <a:pt x="455" y="139"/>
                    <a:pt x="456" y="140"/>
                    <a:pt x="456" y="140"/>
                  </a:cubicBezTo>
                  <a:cubicBezTo>
                    <a:pt x="462" y="136"/>
                    <a:pt x="462" y="129"/>
                    <a:pt x="455" y="125"/>
                  </a:cubicBezTo>
                  <a:cubicBezTo>
                    <a:pt x="245" y="4"/>
                    <a:pt x="245" y="4"/>
                    <a:pt x="245" y="4"/>
                  </a:cubicBezTo>
                  <a:cubicBezTo>
                    <a:pt x="238" y="0"/>
                    <a:pt x="225" y="0"/>
                    <a:pt x="217" y="4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1" y="129"/>
                    <a:pt x="0" y="136"/>
                    <a:pt x="6" y="140"/>
                  </a:cubicBez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6" name="íš1îḋê">
              <a:extLst>
                <a:ext uri="{FF2B5EF4-FFF2-40B4-BE49-F238E27FC236}">
                  <a16:creationId xmlns:a16="http://schemas.microsoft.com/office/drawing/2014/main" id="{28C43B71-B17F-4646-8469-B96F9C589707}"/>
                </a:ext>
              </a:extLst>
            </p:cNvPr>
            <p:cNvSpPr/>
            <p:nvPr/>
          </p:nvSpPr>
          <p:spPr bwMode="auto">
            <a:xfrm>
              <a:off x="6496051" y="3927475"/>
              <a:ext cx="528638" cy="396875"/>
            </a:xfrm>
            <a:custGeom>
              <a:avLst/>
              <a:gdLst>
                <a:gd name="T0" fmla="*/ 333 w 333"/>
                <a:gd name="T1" fmla="*/ 170 h 250"/>
                <a:gd name="T2" fmla="*/ 197 w 333"/>
                <a:gd name="T3" fmla="*/ 250 h 250"/>
                <a:gd name="T4" fmla="*/ 0 w 333"/>
                <a:gd name="T5" fmla="*/ 138 h 250"/>
                <a:gd name="T6" fmla="*/ 0 w 333"/>
                <a:gd name="T7" fmla="*/ 80 h 250"/>
                <a:gd name="T8" fmla="*/ 136 w 333"/>
                <a:gd name="T9" fmla="*/ 0 h 250"/>
                <a:gd name="T10" fmla="*/ 333 w 333"/>
                <a:gd name="T11" fmla="*/ 114 h 250"/>
                <a:gd name="T12" fmla="*/ 333 w 333"/>
                <a:gd name="T13" fmla="*/ 17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" h="250">
                  <a:moveTo>
                    <a:pt x="333" y="170"/>
                  </a:moveTo>
                  <a:lnTo>
                    <a:pt x="197" y="250"/>
                  </a:lnTo>
                  <a:lnTo>
                    <a:pt x="0" y="138"/>
                  </a:lnTo>
                  <a:lnTo>
                    <a:pt x="0" y="80"/>
                  </a:lnTo>
                  <a:lnTo>
                    <a:pt x="136" y="0"/>
                  </a:lnTo>
                  <a:lnTo>
                    <a:pt x="333" y="114"/>
                  </a:lnTo>
                  <a:lnTo>
                    <a:pt x="333" y="170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7" name="iSļíḋé">
              <a:extLst>
                <a:ext uri="{FF2B5EF4-FFF2-40B4-BE49-F238E27FC236}">
                  <a16:creationId xmlns:a16="http://schemas.microsoft.com/office/drawing/2014/main" id="{F748315C-EF88-4545-8242-2603D5EE703B}"/>
                </a:ext>
              </a:extLst>
            </p:cNvPr>
            <p:cNvSpPr/>
            <p:nvPr/>
          </p:nvSpPr>
          <p:spPr bwMode="auto">
            <a:xfrm>
              <a:off x="6496051" y="4054475"/>
              <a:ext cx="312738" cy="269875"/>
            </a:xfrm>
            <a:custGeom>
              <a:avLst/>
              <a:gdLst>
                <a:gd name="T0" fmla="*/ 197 w 197"/>
                <a:gd name="T1" fmla="*/ 170 h 170"/>
                <a:gd name="T2" fmla="*/ 0 w 197"/>
                <a:gd name="T3" fmla="*/ 58 h 170"/>
                <a:gd name="T4" fmla="*/ 0 w 197"/>
                <a:gd name="T5" fmla="*/ 0 h 170"/>
                <a:gd name="T6" fmla="*/ 197 w 197"/>
                <a:gd name="T7" fmla="*/ 112 h 170"/>
                <a:gd name="T8" fmla="*/ 197 w 197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70">
                  <a:moveTo>
                    <a:pt x="197" y="170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197" y="112"/>
                  </a:lnTo>
                  <a:lnTo>
                    <a:pt x="197" y="170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8" name="íṥḻíḍè">
              <a:extLst>
                <a:ext uri="{FF2B5EF4-FFF2-40B4-BE49-F238E27FC236}">
                  <a16:creationId xmlns:a16="http://schemas.microsoft.com/office/drawing/2014/main" id="{DEE1C39F-F729-4888-9733-410100A3B069}"/>
                </a:ext>
              </a:extLst>
            </p:cNvPr>
            <p:cNvSpPr/>
            <p:nvPr/>
          </p:nvSpPr>
          <p:spPr bwMode="auto">
            <a:xfrm>
              <a:off x="6496051" y="3927475"/>
              <a:ext cx="528638" cy="304800"/>
            </a:xfrm>
            <a:custGeom>
              <a:avLst/>
              <a:gdLst>
                <a:gd name="T0" fmla="*/ 197 w 333"/>
                <a:gd name="T1" fmla="*/ 192 h 192"/>
                <a:gd name="T2" fmla="*/ 333 w 333"/>
                <a:gd name="T3" fmla="*/ 114 h 192"/>
                <a:gd name="T4" fmla="*/ 136 w 333"/>
                <a:gd name="T5" fmla="*/ 0 h 192"/>
                <a:gd name="T6" fmla="*/ 0 w 333"/>
                <a:gd name="T7" fmla="*/ 80 h 192"/>
                <a:gd name="T8" fmla="*/ 197 w 33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2">
                  <a:moveTo>
                    <a:pt x="197" y="192"/>
                  </a:moveTo>
                  <a:lnTo>
                    <a:pt x="333" y="114"/>
                  </a:lnTo>
                  <a:lnTo>
                    <a:pt x="136" y="0"/>
                  </a:lnTo>
                  <a:lnTo>
                    <a:pt x="0" y="80"/>
                  </a:lnTo>
                  <a:lnTo>
                    <a:pt x="197" y="192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9" name="iśḻiḓê">
              <a:extLst>
                <a:ext uri="{FF2B5EF4-FFF2-40B4-BE49-F238E27FC236}">
                  <a16:creationId xmlns:a16="http://schemas.microsoft.com/office/drawing/2014/main" id="{08B7D109-5980-4E1C-8A11-8B8F9E932AA0}"/>
                </a:ext>
              </a:extLst>
            </p:cNvPr>
            <p:cNvSpPr/>
            <p:nvPr/>
          </p:nvSpPr>
          <p:spPr bwMode="auto">
            <a:xfrm>
              <a:off x="6886576" y="4171950"/>
              <a:ext cx="331788" cy="246062"/>
            </a:xfrm>
            <a:custGeom>
              <a:avLst/>
              <a:gdLst>
                <a:gd name="T0" fmla="*/ 209 w 209"/>
                <a:gd name="T1" fmla="*/ 106 h 155"/>
                <a:gd name="T2" fmla="*/ 125 w 209"/>
                <a:gd name="T3" fmla="*/ 155 h 155"/>
                <a:gd name="T4" fmla="*/ 0 w 209"/>
                <a:gd name="T5" fmla="*/ 85 h 155"/>
                <a:gd name="T6" fmla="*/ 0 w 209"/>
                <a:gd name="T7" fmla="*/ 49 h 155"/>
                <a:gd name="T8" fmla="*/ 85 w 209"/>
                <a:gd name="T9" fmla="*/ 0 h 155"/>
                <a:gd name="T10" fmla="*/ 209 w 209"/>
                <a:gd name="T11" fmla="*/ 70 h 155"/>
                <a:gd name="T12" fmla="*/ 209 w 209"/>
                <a:gd name="T13" fmla="*/ 10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155">
                  <a:moveTo>
                    <a:pt x="209" y="106"/>
                  </a:moveTo>
                  <a:lnTo>
                    <a:pt x="125" y="155"/>
                  </a:lnTo>
                  <a:lnTo>
                    <a:pt x="0" y="85"/>
                  </a:lnTo>
                  <a:lnTo>
                    <a:pt x="0" y="49"/>
                  </a:lnTo>
                  <a:lnTo>
                    <a:pt x="85" y="0"/>
                  </a:lnTo>
                  <a:lnTo>
                    <a:pt x="209" y="70"/>
                  </a:lnTo>
                  <a:lnTo>
                    <a:pt x="209" y="106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0" name="í$ľîďe">
              <a:extLst>
                <a:ext uri="{FF2B5EF4-FFF2-40B4-BE49-F238E27FC236}">
                  <a16:creationId xmlns:a16="http://schemas.microsoft.com/office/drawing/2014/main" id="{F26DB58F-C2A7-4300-935D-B73E5F025362}"/>
                </a:ext>
              </a:extLst>
            </p:cNvPr>
            <p:cNvSpPr/>
            <p:nvPr/>
          </p:nvSpPr>
          <p:spPr bwMode="auto">
            <a:xfrm>
              <a:off x="6886576" y="4249738"/>
              <a:ext cx="198438" cy="168275"/>
            </a:xfrm>
            <a:custGeom>
              <a:avLst/>
              <a:gdLst>
                <a:gd name="T0" fmla="*/ 125 w 125"/>
                <a:gd name="T1" fmla="*/ 106 h 106"/>
                <a:gd name="T2" fmla="*/ 0 w 125"/>
                <a:gd name="T3" fmla="*/ 36 h 106"/>
                <a:gd name="T4" fmla="*/ 0 w 125"/>
                <a:gd name="T5" fmla="*/ 0 h 106"/>
                <a:gd name="T6" fmla="*/ 125 w 125"/>
                <a:gd name="T7" fmla="*/ 72 h 106"/>
                <a:gd name="T8" fmla="*/ 125 w 12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06">
                  <a:moveTo>
                    <a:pt x="125" y="10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125" y="72"/>
                  </a:lnTo>
                  <a:lnTo>
                    <a:pt x="125" y="10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1" name="iṡḷîďê">
              <a:extLst>
                <a:ext uri="{FF2B5EF4-FFF2-40B4-BE49-F238E27FC236}">
                  <a16:creationId xmlns:a16="http://schemas.microsoft.com/office/drawing/2014/main" id="{D81174F5-4A36-48CA-93D4-DC694BC71558}"/>
                </a:ext>
              </a:extLst>
            </p:cNvPr>
            <p:cNvSpPr/>
            <p:nvPr/>
          </p:nvSpPr>
          <p:spPr bwMode="auto">
            <a:xfrm>
              <a:off x="6886576" y="4171950"/>
              <a:ext cx="331788" cy="192087"/>
            </a:xfrm>
            <a:custGeom>
              <a:avLst/>
              <a:gdLst>
                <a:gd name="T0" fmla="*/ 125 w 209"/>
                <a:gd name="T1" fmla="*/ 121 h 121"/>
                <a:gd name="T2" fmla="*/ 209 w 209"/>
                <a:gd name="T3" fmla="*/ 70 h 121"/>
                <a:gd name="T4" fmla="*/ 85 w 209"/>
                <a:gd name="T5" fmla="*/ 0 h 121"/>
                <a:gd name="T6" fmla="*/ 0 w 209"/>
                <a:gd name="T7" fmla="*/ 49 h 121"/>
                <a:gd name="T8" fmla="*/ 125 w 209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1">
                  <a:moveTo>
                    <a:pt x="125" y="121"/>
                  </a:moveTo>
                  <a:lnTo>
                    <a:pt x="209" y="70"/>
                  </a:lnTo>
                  <a:lnTo>
                    <a:pt x="85" y="0"/>
                  </a:lnTo>
                  <a:lnTo>
                    <a:pt x="0" y="49"/>
                  </a:lnTo>
                  <a:lnTo>
                    <a:pt x="125" y="12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2" name="ï$1iḋê">
              <a:extLst>
                <a:ext uri="{FF2B5EF4-FFF2-40B4-BE49-F238E27FC236}">
                  <a16:creationId xmlns:a16="http://schemas.microsoft.com/office/drawing/2014/main" id="{E0475B01-B25B-4941-A6C8-AC8F74050281}"/>
                </a:ext>
              </a:extLst>
            </p:cNvPr>
            <p:cNvSpPr/>
            <p:nvPr/>
          </p:nvSpPr>
          <p:spPr bwMode="auto">
            <a:xfrm>
              <a:off x="6831013" y="3695700"/>
              <a:ext cx="407988" cy="373062"/>
            </a:xfrm>
            <a:custGeom>
              <a:avLst/>
              <a:gdLst>
                <a:gd name="T0" fmla="*/ 257 w 257"/>
                <a:gd name="T1" fmla="*/ 173 h 235"/>
                <a:gd name="T2" fmla="*/ 152 w 257"/>
                <a:gd name="T3" fmla="*/ 235 h 235"/>
                <a:gd name="T4" fmla="*/ 0 w 257"/>
                <a:gd name="T5" fmla="*/ 148 h 235"/>
                <a:gd name="T6" fmla="*/ 0 w 257"/>
                <a:gd name="T7" fmla="*/ 59 h 235"/>
                <a:gd name="T8" fmla="*/ 105 w 257"/>
                <a:gd name="T9" fmla="*/ 0 h 235"/>
                <a:gd name="T10" fmla="*/ 257 w 257"/>
                <a:gd name="T11" fmla="*/ 86 h 235"/>
                <a:gd name="T12" fmla="*/ 257 w 257"/>
                <a:gd name="T13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235">
                  <a:moveTo>
                    <a:pt x="257" y="173"/>
                  </a:moveTo>
                  <a:lnTo>
                    <a:pt x="152" y="235"/>
                  </a:lnTo>
                  <a:lnTo>
                    <a:pt x="0" y="148"/>
                  </a:lnTo>
                  <a:lnTo>
                    <a:pt x="0" y="59"/>
                  </a:lnTo>
                  <a:lnTo>
                    <a:pt x="105" y="0"/>
                  </a:lnTo>
                  <a:lnTo>
                    <a:pt x="257" y="86"/>
                  </a:lnTo>
                  <a:lnTo>
                    <a:pt x="257" y="173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3" name="íṧliḓe">
              <a:extLst>
                <a:ext uri="{FF2B5EF4-FFF2-40B4-BE49-F238E27FC236}">
                  <a16:creationId xmlns:a16="http://schemas.microsoft.com/office/drawing/2014/main" id="{F494D277-02C2-4419-B314-74646C1F3B22}"/>
                </a:ext>
              </a:extLst>
            </p:cNvPr>
            <p:cNvSpPr/>
            <p:nvPr/>
          </p:nvSpPr>
          <p:spPr bwMode="auto">
            <a:xfrm>
              <a:off x="6831013" y="3789363"/>
              <a:ext cx="241300" cy="279400"/>
            </a:xfrm>
            <a:custGeom>
              <a:avLst/>
              <a:gdLst>
                <a:gd name="T0" fmla="*/ 152 w 152"/>
                <a:gd name="T1" fmla="*/ 176 h 176"/>
                <a:gd name="T2" fmla="*/ 0 w 152"/>
                <a:gd name="T3" fmla="*/ 89 h 176"/>
                <a:gd name="T4" fmla="*/ 0 w 152"/>
                <a:gd name="T5" fmla="*/ 0 h 176"/>
                <a:gd name="T6" fmla="*/ 152 w 152"/>
                <a:gd name="T7" fmla="*/ 87 h 176"/>
                <a:gd name="T8" fmla="*/ 152 w 152"/>
                <a:gd name="T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76">
                  <a:moveTo>
                    <a:pt x="152" y="176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152" y="87"/>
                  </a:lnTo>
                  <a:lnTo>
                    <a:pt x="152" y="17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4" name="íşḻiḍé">
              <a:extLst>
                <a:ext uri="{FF2B5EF4-FFF2-40B4-BE49-F238E27FC236}">
                  <a16:creationId xmlns:a16="http://schemas.microsoft.com/office/drawing/2014/main" id="{085B59B4-5602-4EF4-B2CB-EB5392FC4F80}"/>
                </a:ext>
              </a:extLst>
            </p:cNvPr>
            <p:cNvSpPr/>
            <p:nvPr/>
          </p:nvSpPr>
          <p:spPr bwMode="auto">
            <a:xfrm>
              <a:off x="6831013" y="3695700"/>
              <a:ext cx="407988" cy="231775"/>
            </a:xfrm>
            <a:custGeom>
              <a:avLst/>
              <a:gdLst>
                <a:gd name="T0" fmla="*/ 152 w 257"/>
                <a:gd name="T1" fmla="*/ 146 h 146"/>
                <a:gd name="T2" fmla="*/ 257 w 257"/>
                <a:gd name="T3" fmla="*/ 86 h 146"/>
                <a:gd name="T4" fmla="*/ 105 w 257"/>
                <a:gd name="T5" fmla="*/ 0 h 146"/>
                <a:gd name="T6" fmla="*/ 0 w 257"/>
                <a:gd name="T7" fmla="*/ 59 h 146"/>
                <a:gd name="T8" fmla="*/ 152 w 257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46">
                  <a:moveTo>
                    <a:pt x="152" y="146"/>
                  </a:moveTo>
                  <a:lnTo>
                    <a:pt x="257" y="86"/>
                  </a:lnTo>
                  <a:lnTo>
                    <a:pt x="105" y="0"/>
                  </a:lnTo>
                  <a:lnTo>
                    <a:pt x="0" y="59"/>
                  </a:lnTo>
                  <a:lnTo>
                    <a:pt x="152" y="146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5" name="íśliḋe">
              <a:extLst>
                <a:ext uri="{FF2B5EF4-FFF2-40B4-BE49-F238E27FC236}">
                  <a16:creationId xmlns:a16="http://schemas.microsoft.com/office/drawing/2014/main" id="{C0ED3632-AEDA-45AC-9424-8BFDA308D683}"/>
                </a:ext>
              </a:extLst>
            </p:cNvPr>
            <p:cNvSpPr/>
            <p:nvPr/>
          </p:nvSpPr>
          <p:spPr bwMode="auto">
            <a:xfrm>
              <a:off x="6908801" y="3703638"/>
              <a:ext cx="252413" cy="187325"/>
            </a:xfrm>
            <a:custGeom>
              <a:avLst/>
              <a:gdLst>
                <a:gd name="T0" fmla="*/ 159 w 159"/>
                <a:gd name="T1" fmla="*/ 80 h 118"/>
                <a:gd name="T2" fmla="*/ 94 w 159"/>
                <a:gd name="T3" fmla="*/ 118 h 118"/>
                <a:gd name="T4" fmla="*/ 0 w 159"/>
                <a:gd name="T5" fmla="*/ 63 h 118"/>
                <a:gd name="T6" fmla="*/ 0 w 159"/>
                <a:gd name="T7" fmla="*/ 36 h 118"/>
                <a:gd name="T8" fmla="*/ 65 w 159"/>
                <a:gd name="T9" fmla="*/ 0 h 118"/>
                <a:gd name="T10" fmla="*/ 159 w 159"/>
                <a:gd name="T11" fmla="*/ 53 h 118"/>
                <a:gd name="T12" fmla="*/ 159 w 159"/>
                <a:gd name="T13" fmla="*/ 8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18">
                  <a:moveTo>
                    <a:pt x="159" y="80"/>
                  </a:moveTo>
                  <a:lnTo>
                    <a:pt x="94" y="118"/>
                  </a:lnTo>
                  <a:lnTo>
                    <a:pt x="0" y="63"/>
                  </a:lnTo>
                  <a:lnTo>
                    <a:pt x="0" y="36"/>
                  </a:lnTo>
                  <a:lnTo>
                    <a:pt x="65" y="0"/>
                  </a:lnTo>
                  <a:lnTo>
                    <a:pt x="159" y="53"/>
                  </a:lnTo>
                  <a:lnTo>
                    <a:pt x="159" y="80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6" name="îṥ1ídê">
              <a:extLst>
                <a:ext uri="{FF2B5EF4-FFF2-40B4-BE49-F238E27FC236}">
                  <a16:creationId xmlns:a16="http://schemas.microsoft.com/office/drawing/2014/main" id="{9EDC7100-CCF7-4A71-AFDD-F392DB3FF4A8}"/>
                </a:ext>
              </a:extLst>
            </p:cNvPr>
            <p:cNvSpPr/>
            <p:nvPr/>
          </p:nvSpPr>
          <p:spPr bwMode="auto">
            <a:xfrm>
              <a:off x="6908801" y="3760788"/>
              <a:ext cx="149225" cy="130175"/>
            </a:xfrm>
            <a:custGeom>
              <a:avLst/>
              <a:gdLst>
                <a:gd name="T0" fmla="*/ 94 w 94"/>
                <a:gd name="T1" fmla="*/ 82 h 82"/>
                <a:gd name="T2" fmla="*/ 0 w 94"/>
                <a:gd name="T3" fmla="*/ 27 h 82"/>
                <a:gd name="T4" fmla="*/ 0 w 94"/>
                <a:gd name="T5" fmla="*/ 0 h 82"/>
                <a:gd name="T6" fmla="*/ 94 w 94"/>
                <a:gd name="T7" fmla="*/ 54 h 82"/>
                <a:gd name="T8" fmla="*/ 94 w 94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82">
                  <a:moveTo>
                    <a:pt x="94" y="82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94" y="54"/>
                  </a:lnTo>
                  <a:lnTo>
                    <a:pt x="94" y="82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7" name="ïṣļïḑe">
              <a:extLst>
                <a:ext uri="{FF2B5EF4-FFF2-40B4-BE49-F238E27FC236}">
                  <a16:creationId xmlns:a16="http://schemas.microsoft.com/office/drawing/2014/main" id="{065A157D-23BC-46BB-BD40-DFBEB677A935}"/>
                </a:ext>
              </a:extLst>
            </p:cNvPr>
            <p:cNvSpPr/>
            <p:nvPr/>
          </p:nvSpPr>
          <p:spPr bwMode="auto">
            <a:xfrm>
              <a:off x="6908801" y="3703638"/>
              <a:ext cx="252413" cy="142875"/>
            </a:xfrm>
            <a:custGeom>
              <a:avLst/>
              <a:gdLst>
                <a:gd name="T0" fmla="*/ 94 w 159"/>
                <a:gd name="T1" fmla="*/ 90 h 90"/>
                <a:gd name="T2" fmla="*/ 159 w 159"/>
                <a:gd name="T3" fmla="*/ 53 h 90"/>
                <a:gd name="T4" fmla="*/ 65 w 159"/>
                <a:gd name="T5" fmla="*/ 0 h 90"/>
                <a:gd name="T6" fmla="*/ 0 w 159"/>
                <a:gd name="T7" fmla="*/ 36 h 90"/>
                <a:gd name="T8" fmla="*/ 94 w 159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0">
                  <a:moveTo>
                    <a:pt x="94" y="90"/>
                  </a:moveTo>
                  <a:lnTo>
                    <a:pt x="159" y="53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94" y="90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8" name="iš1iḑê">
              <a:extLst>
                <a:ext uri="{FF2B5EF4-FFF2-40B4-BE49-F238E27FC236}">
                  <a16:creationId xmlns:a16="http://schemas.microsoft.com/office/drawing/2014/main" id="{EABCE1AE-4F75-47BC-BE85-8093E6CCE025}"/>
                </a:ext>
              </a:extLst>
            </p:cNvPr>
            <p:cNvSpPr/>
            <p:nvPr/>
          </p:nvSpPr>
          <p:spPr bwMode="auto">
            <a:xfrm>
              <a:off x="7138988" y="3878263"/>
              <a:ext cx="409575" cy="373062"/>
            </a:xfrm>
            <a:custGeom>
              <a:avLst/>
              <a:gdLst>
                <a:gd name="T0" fmla="*/ 258 w 258"/>
                <a:gd name="T1" fmla="*/ 174 h 235"/>
                <a:gd name="T2" fmla="*/ 154 w 258"/>
                <a:gd name="T3" fmla="*/ 235 h 235"/>
                <a:gd name="T4" fmla="*/ 0 w 258"/>
                <a:gd name="T5" fmla="*/ 149 h 235"/>
                <a:gd name="T6" fmla="*/ 0 w 258"/>
                <a:gd name="T7" fmla="*/ 60 h 235"/>
                <a:gd name="T8" fmla="*/ 105 w 258"/>
                <a:gd name="T9" fmla="*/ 0 h 235"/>
                <a:gd name="T10" fmla="*/ 258 w 258"/>
                <a:gd name="T11" fmla="*/ 87 h 235"/>
                <a:gd name="T12" fmla="*/ 258 w 258"/>
                <a:gd name="T13" fmla="*/ 17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235">
                  <a:moveTo>
                    <a:pt x="258" y="174"/>
                  </a:moveTo>
                  <a:lnTo>
                    <a:pt x="154" y="235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105" y="0"/>
                  </a:lnTo>
                  <a:lnTo>
                    <a:pt x="258" y="87"/>
                  </a:lnTo>
                  <a:lnTo>
                    <a:pt x="258" y="174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9" name="î$ļíḋe">
              <a:extLst>
                <a:ext uri="{FF2B5EF4-FFF2-40B4-BE49-F238E27FC236}">
                  <a16:creationId xmlns:a16="http://schemas.microsoft.com/office/drawing/2014/main" id="{CEBFFE0C-B428-4F71-970C-4669EFE8DEA1}"/>
                </a:ext>
              </a:extLst>
            </p:cNvPr>
            <p:cNvSpPr/>
            <p:nvPr/>
          </p:nvSpPr>
          <p:spPr bwMode="auto">
            <a:xfrm>
              <a:off x="7138988" y="3973513"/>
              <a:ext cx="244475" cy="277812"/>
            </a:xfrm>
            <a:custGeom>
              <a:avLst/>
              <a:gdLst>
                <a:gd name="T0" fmla="*/ 154 w 154"/>
                <a:gd name="T1" fmla="*/ 175 h 175"/>
                <a:gd name="T2" fmla="*/ 0 w 154"/>
                <a:gd name="T3" fmla="*/ 89 h 175"/>
                <a:gd name="T4" fmla="*/ 0 w 154"/>
                <a:gd name="T5" fmla="*/ 0 h 175"/>
                <a:gd name="T6" fmla="*/ 154 w 154"/>
                <a:gd name="T7" fmla="*/ 87 h 175"/>
                <a:gd name="T8" fmla="*/ 154 w 154"/>
                <a:gd name="T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75">
                  <a:moveTo>
                    <a:pt x="154" y="175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154" y="87"/>
                  </a:lnTo>
                  <a:lnTo>
                    <a:pt x="154" y="1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0" name="iS1iḋé">
              <a:extLst>
                <a:ext uri="{FF2B5EF4-FFF2-40B4-BE49-F238E27FC236}">
                  <a16:creationId xmlns:a16="http://schemas.microsoft.com/office/drawing/2014/main" id="{8B972E09-1D8C-4D88-840C-3DCF2E84C91B}"/>
                </a:ext>
              </a:extLst>
            </p:cNvPr>
            <p:cNvSpPr/>
            <p:nvPr/>
          </p:nvSpPr>
          <p:spPr bwMode="auto">
            <a:xfrm>
              <a:off x="7138988" y="3878263"/>
              <a:ext cx="409575" cy="233362"/>
            </a:xfrm>
            <a:custGeom>
              <a:avLst/>
              <a:gdLst>
                <a:gd name="T0" fmla="*/ 154 w 258"/>
                <a:gd name="T1" fmla="*/ 147 h 147"/>
                <a:gd name="T2" fmla="*/ 258 w 258"/>
                <a:gd name="T3" fmla="*/ 87 h 147"/>
                <a:gd name="T4" fmla="*/ 105 w 258"/>
                <a:gd name="T5" fmla="*/ 0 h 147"/>
                <a:gd name="T6" fmla="*/ 0 w 258"/>
                <a:gd name="T7" fmla="*/ 60 h 147"/>
                <a:gd name="T8" fmla="*/ 154 w 258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147">
                  <a:moveTo>
                    <a:pt x="154" y="147"/>
                  </a:moveTo>
                  <a:lnTo>
                    <a:pt x="258" y="87"/>
                  </a:lnTo>
                  <a:lnTo>
                    <a:pt x="105" y="0"/>
                  </a:lnTo>
                  <a:lnTo>
                    <a:pt x="0" y="60"/>
                  </a:lnTo>
                  <a:lnTo>
                    <a:pt x="154" y="147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1" name="ïṥḻiḑé">
              <a:extLst>
                <a:ext uri="{FF2B5EF4-FFF2-40B4-BE49-F238E27FC236}">
                  <a16:creationId xmlns:a16="http://schemas.microsoft.com/office/drawing/2014/main" id="{22DFFA54-BE18-4D0B-A60C-5A0A2AFC6B29}"/>
                </a:ext>
              </a:extLst>
            </p:cNvPr>
            <p:cNvSpPr/>
            <p:nvPr/>
          </p:nvSpPr>
          <p:spPr bwMode="auto">
            <a:xfrm>
              <a:off x="7202488" y="3876675"/>
              <a:ext cx="177800" cy="142875"/>
            </a:xfrm>
            <a:custGeom>
              <a:avLst/>
              <a:gdLst>
                <a:gd name="T0" fmla="*/ 112 w 112"/>
                <a:gd name="T1" fmla="*/ 52 h 90"/>
                <a:gd name="T2" fmla="*/ 47 w 112"/>
                <a:gd name="T3" fmla="*/ 90 h 90"/>
                <a:gd name="T4" fmla="*/ 0 w 112"/>
                <a:gd name="T5" fmla="*/ 63 h 90"/>
                <a:gd name="T6" fmla="*/ 0 w 112"/>
                <a:gd name="T7" fmla="*/ 36 h 90"/>
                <a:gd name="T8" fmla="*/ 65 w 112"/>
                <a:gd name="T9" fmla="*/ 0 h 90"/>
                <a:gd name="T10" fmla="*/ 112 w 112"/>
                <a:gd name="T11" fmla="*/ 25 h 90"/>
                <a:gd name="T12" fmla="*/ 112 w 112"/>
                <a:gd name="T13" fmla="*/ 5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90">
                  <a:moveTo>
                    <a:pt x="112" y="52"/>
                  </a:moveTo>
                  <a:lnTo>
                    <a:pt x="47" y="90"/>
                  </a:lnTo>
                  <a:lnTo>
                    <a:pt x="0" y="63"/>
                  </a:lnTo>
                  <a:lnTo>
                    <a:pt x="0" y="36"/>
                  </a:lnTo>
                  <a:lnTo>
                    <a:pt x="65" y="0"/>
                  </a:lnTo>
                  <a:lnTo>
                    <a:pt x="112" y="25"/>
                  </a:lnTo>
                  <a:lnTo>
                    <a:pt x="112" y="52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2" name="ïSḷíḋe">
              <a:extLst>
                <a:ext uri="{FF2B5EF4-FFF2-40B4-BE49-F238E27FC236}">
                  <a16:creationId xmlns:a16="http://schemas.microsoft.com/office/drawing/2014/main" id="{B64646D4-2AEA-4B9C-AA2B-4615027BA2D1}"/>
                </a:ext>
              </a:extLst>
            </p:cNvPr>
            <p:cNvSpPr/>
            <p:nvPr/>
          </p:nvSpPr>
          <p:spPr bwMode="auto">
            <a:xfrm>
              <a:off x="7202488" y="3933825"/>
              <a:ext cx="74613" cy="85725"/>
            </a:xfrm>
            <a:custGeom>
              <a:avLst/>
              <a:gdLst>
                <a:gd name="T0" fmla="*/ 47 w 47"/>
                <a:gd name="T1" fmla="*/ 54 h 54"/>
                <a:gd name="T2" fmla="*/ 0 w 47"/>
                <a:gd name="T3" fmla="*/ 27 h 54"/>
                <a:gd name="T4" fmla="*/ 0 w 47"/>
                <a:gd name="T5" fmla="*/ 0 h 54"/>
                <a:gd name="T6" fmla="*/ 47 w 47"/>
                <a:gd name="T7" fmla="*/ 27 h 54"/>
                <a:gd name="T8" fmla="*/ 47 w 47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4">
                  <a:moveTo>
                    <a:pt x="47" y="54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47" y="27"/>
                  </a:lnTo>
                  <a:lnTo>
                    <a:pt x="47" y="54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3" name="íṡlïďè">
              <a:extLst>
                <a:ext uri="{FF2B5EF4-FFF2-40B4-BE49-F238E27FC236}">
                  <a16:creationId xmlns:a16="http://schemas.microsoft.com/office/drawing/2014/main" id="{49D4CE8D-4AC3-4B39-BF9E-EF68192B7F74}"/>
                </a:ext>
              </a:extLst>
            </p:cNvPr>
            <p:cNvSpPr/>
            <p:nvPr/>
          </p:nvSpPr>
          <p:spPr bwMode="auto">
            <a:xfrm>
              <a:off x="7202488" y="3876675"/>
              <a:ext cx="177800" cy="100012"/>
            </a:xfrm>
            <a:custGeom>
              <a:avLst/>
              <a:gdLst>
                <a:gd name="T0" fmla="*/ 47 w 112"/>
                <a:gd name="T1" fmla="*/ 63 h 63"/>
                <a:gd name="T2" fmla="*/ 112 w 112"/>
                <a:gd name="T3" fmla="*/ 25 h 63"/>
                <a:gd name="T4" fmla="*/ 65 w 112"/>
                <a:gd name="T5" fmla="*/ 0 h 63"/>
                <a:gd name="T6" fmla="*/ 0 w 112"/>
                <a:gd name="T7" fmla="*/ 36 h 63"/>
                <a:gd name="T8" fmla="*/ 47 w 11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63">
                  <a:moveTo>
                    <a:pt x="47" y="63"/>
                  </a:moveTo>
                  <a:lnTo>
                    <a:pt x="112" y="25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47" y="63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4" name="îṡļíḑe">
              <a:extLst>
                <a:ext uri="{FF2B5EF4-FFF2-40B4-BE49-F238E27FC236}">
                  <a16:creationId xmlns:a16="http://schemas.microsoft.com/office/drawing/2014/main" id="{7953C78E-521C-471E-B548-C19661D76E7A}"/>
                </a:ext>
              </a:extLst>
            </p:cNvPr>
            <p:cNvSpPr/>
            <p:nvPr/>
          </p:nvSpPr>
          <p:spPr bwMode="auto">
            <a:xfrm>
              <a:off x="7308851" y="3937000"/>
              <a:ext cx="174625" cy="142875"/>
            </a:xfrm>
            <a:custGeom>
              <a:avLst/>
              <a:gdLst>
                <a:gd name="T0" fmla="*/ 110 w 110"/>
                <a:gd name="T1" fmla="*/ 54 h 90"/>
                <a:gd name="T2" fmla="*/ 45 w 110"/>
                <a:gd name="T3" fmla="*/ 90 h 90"/>
                <a:gd name="T4" fmla="*/ 0 w 110"/>
                <a:gd name="T5" fmla="*/ 65 h 90"/>
                <a:gd name="T6" fmla="*/ 0 w 110"/>
                <a:gd name="T7" fmla="*/ 38 h 90"/>
                <a:gd name="T8" fmla="*/ 63 w 110"/>
                <a:gd name="T9" fmla="*/ 0 h 90"/>
                <a:gd name="T10" fmla="*/ 110 w 110"/>
                <a:gd name="T11" fmla="*/ 27 h 90"/>
                <a:gd name="T12" fmla="*/ 110 w 110"/>
                <a:gd name="T13" fmla="*/ 5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90">
                  <a:moveTo>
                    <a:pt x="110" y="54"/>
                  </a:moveTo>
                  <a:lnTo>
                    <a:pt x="45" y="90"/>
                  </a:lnTo>
                  <a:lnTo>
                    <a:pt x="0" y="65"/>
                  </a:lnTo>
                  <a:lnTo>
                    <a:pt x="0" y="38"/>
                  </a:lnTo>
                  <a:lnTo>
                    <a:pt x="63" y="0"/>
                  </a:lnTo>
                  <a:lnTo>
                    <a:pt x="110" y="27"/>
                  </a:lnTo>
                  <a:lnTo>
                    <a:pt x="110" y="54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5" name="í$lïḋe">
              <a:extLst>
                <a:ext uri="{FF2B5EF4-FFF2-40B4-BE49-F238E27FC236}">
                  <a16:creationId xmlns:a16="http://schemas.microsoft.com/office/drawing/2014/main" id="{0CD57023-B62C-443A-91AC-FEE10623E3FA}"/>
                </a:ext>
              </a:extLst>
            </p:cNvPr>
            <p:cNvSpPr/>
            <p:nvPr/>
          </p:nvSpPr>
          <p:spPr bwMode="auto">
            <a:xfrm>
              <a:off x="7308851" y="3997325"/>
              <a:ext cx="71438" cy="82550"/>
            </a:xfrm>
            <a:custGeom>
              <a:avLst/>
              <a:gdLst>
                <a:gd name="T0" fmla="*/ 45 w 45"/>
                <a:gd name="T1" fmla="*/ 52 h 52"/>
                <a:gd name="T2" fmla="*/ 0 w 45"/>
                <a:gd name="T3" fmla="*/ 27 h 52"/>
                <a:gd name="T4" fmla="*/ 0 w 45"/>
                <a:gd name="T5" fmla="*/ 0 h 52"/>
                <a:gd name="T6" fmla="*/ 45 w 45"/>
                <a:gd name="T7" fmla="*/ 25 h 52"/>
                <a:gd name="T8" fmla="*/ 45 w 45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2">
                  <a:moveTo>
                    <a:pt x="45" y="52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45" y="25"/>
                  </a:lnTo>
                  <a:lnTo>
                    <a:pt x="45" y="52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6" name="ïṧľide">
              <a:extLst>
                <a:ext uri="{FF2B5EF4-FFF2-40B4-BE49-F238E27FC236}">
                  <a16:creationId xmlns:a16="http://schemas.microsoft.com/office/drawing/2014/main" id="{CF8DA130-BE02-4302-99B4-55F9222FFC58}"/>
                </a:ext>
              </a:extLst>
            </p:cNvPr>
            <p:cNvSpPr/>
            <p:nvPr/>
          </p:nvSpPr>
          <p:spPr bwMode="auto">
            <a:xfrm>
              <a:off x="7308851" y="3937000"/>
              <a:ext cx="174625" cy="100012"/>
            </a:xfrm>
            <a:custGeom>
              <a:avLst/>
              <a:gdLst>
                <a:gd name="T0" fmla="*/ 45 w 110"/>
                <a:gd name="T1" fmla="*/ 63 h 63"/>
                <a:gd name="T2" fmla="*/ 110 w 110"/>
                <a:gd name="T3" fmla="*/ 27 h 63"/>
                <a:gd name="T4" fmla="*/ 63 w 110"/>
                <a:gd name="T5" fmla="*/ 0 h 63"/>
                <a:gd name="T6" fmla="*/ 0 w 110"/>
                <a:gd name="T7" fmla="*/ 38 h 63"/>
                <a:gd name="T8" fmla="*/ 45 w 110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3">
                  <a:moveTo>
                    <a:pt x="45" y="63"/>
                  </a:moveTo>
                  <a:lnTo>
                    <a:pt x="110" y="27"/>
                  </a:lnTo>
                  <a:lnTo>
                    <a:pt x="63" y="0"/>
                  </a:lnTo>
                  <a:lnTo>
                    <a:pt x="0" y="38"/>
                  </a:lnTo>
                  <a:lnTo>
                    <a:pt x="45" y="63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7" name="islíḋé">
              <a:extLst>
                <a:ext uri="{FF2B5EF4-FFF2-40B4-BE49-F238E27FC236}">
                  <a16:creationId xmlns:a16="http://schemas.microsoft.com/office/drawing/2014/main" id="{E8EA7CB7-D632-4737-A214-12EB86D80BDE}"/>
                </a:ext>
              </a:extLst>
            </p:cNvPr>
            <p:cNvSpPr/>
            <p:nvPr/>
          </p:nvSpPr>
          <p:spPr bwMode="auto">
            <a:xfrm>
              <a:off x="7292976" y="4435475"/>
              <a:ext cx="104775" cy="255587"/>
            </a:xfrm>
            <a:custGeom>
              <a:avLst/>
              <a:gdLst>
                <a:gd name="T0" fmla="*/ 38 w 66"/>
                <a:gd name="T1" fmla="*/ 139 h 161"/>
                <a:gd name="T2" fmla="*/ 66 w 66"/>
                <a:gd name="T3" fmla="*/ 125 h 161"/>
                <a:gd name="T4" fmla="*/ 66 w 66"/>
                <a:gd name="T5" fmla="*/ 74 h 161"/>
                <a:gd name="T6" fmla="*/ 66 w 66"/>
                <a:gd name="T7" fmla="*/ 0 h 161"/>
                <a:gd name="T8" fmla="*/ 0 w 66"/>
                <a:gd name="T9" fmla="*/ 38 h 161"/>
                <a:gd name="T10" fmla="*/ 0 w 66"/>
                <a:gd name="T11" fmla="*/ 161 h 161"/>
                <a:gd name="T12" fmla="*/ 38 w 66"/>
                <a:gd name="T13" fmla="*/ 139 h 161"/>
                <a:gd name="T14" fmla="*/ 38 w 66"/>
                <a:gd name="T15" fmla="*/ 1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161">
                  <a:moveTo>
                    <a:pt x="38" y="139"/>
                  </a:moveTo>
                  <a:lnTo>
                    <a:pt x="66" y="125"/>
                  </a:lnTo>
                  <a:lnTo>
                    <a:pt x="66" y="74"/>
                  </a:lnTo>
                  <a:lnTo>
                    <a:pt x="66" y="0"/>
                  </a:lnTo>
                  <a:lnTo>
                    <a:pt x="0" y="38"/>
                  </a:lnTo>
                  <a:lnTo>
                    <a:pt x="0" y="161"/>
                  </a:lnTo>
                  <a:lnTo>
                    <a:pt x="38" y="139"/>
                  </a:lnTo>
                  <a:lnTo>
                    <a:pt x="38" y="139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8" name="i$1íďê">
              <a:extLst>
                <a:ext uri="{FF2B5EF4-FFF2-40B4-BE49-F238E27FC236}">
                  <a16:creationId xmlns:a16="http://schemas.microsoft.com/office/drawing/2014/main" id="{637AC233-8A46-46DD-A159-60196305D9E5}"/>
                </a:ext>
              </a:extLst>
            </p:cNvPr>
            <p:cNvSpPr/>
            <p:nvPr/>
          </p:nvSpPr>
          <p:spPr bwMode="auto">
            <a:xfrm>
              <a:off x="7170738" y="4506913"/>
              <a:ext cx="103188" cy="255587"/>
            </a:xfrm>
            <a:custGeom>
              <a:avLst/>
              <a:gdLst>
                <a:gd name="T0" fmla="*/ 65 w 65"/>
                <a:gd name="T1" fmla="*/ 73 h 161"/>
                <a:gd name="T2" fmla="*/ 65 w 65"/>
                <a:gd name="T3" fmla="*/ 0 h 161"/>
                <a:gd name="T4" fmla="*/ 0 w 65"/>
                <a:gd name="T5" fmla="*/ 38 h 161"/>
                <a:gd name="T6" fmla="*/ 0 w 65"/>
                <a:gd name="T7" fmla="*/ 161 h 161"/>
                <a:gd name="T8" fmla="*/ 65 w 65"/>
                <a:gd name="T9" fmla="*/ 123 h 161"/>
                <a:gd name="T10" fmla="*/ 65 w 65"/>
                <a:gd name="T11" fmla="*/ 7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61">
                  <a:moveTo>
                    <a:pt x="65" y="73"/>
                  </a:moveTo>
                  <a:lnTo>
                    <a:pt x="65" y="0"/>
                  </a:lnTo>
                  <a:lnTo>
                    <a:pt x="0" y="38"/>
                  </a:lnTo>
                  <a:lnTo>
                    <a:pt x="0" y="161"/>
                  </a:lnTo>
                  <a:lnTo>
                    <a:pt x="65" y="123"/>
                  </a:lnTo>
                  <a:lnTo>
                    <a:pt x="65" y="73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9" name="îś1îḍê">
              <a:extLst>
                <a:ext uri="{FF2B5EF4-FFF2-40B4-BE49-F238E27FC236}">
                  <a16:creationId xmlns:a16="http://schemas.microsoft.com/office/drawing/2014/main" id="{08961201-A2A7-428E-A88D-2C7C8D83BF78}"/>
                </a:ext>
              </a:extLst>
            </p:cNvPr>
            <p:cNvSpPr/>
            <p:nvPr/>
          </p:nvSpPr>
          <p:spPr bwMode="auto">
            <a:xfrm>
              <a:off x="7413626" y="4367213"/>
              <a:ext cx="103188" cy="252412"/>
            </a:xfrm>
            <a:custGeom>
              <a:avLst/>
              <a:gdLst>
                <a:gd name="T0" fmla="*/ 40 w 65"/>
                <a:gd name="T1" fmla="*/ 137 h 159"/>
                <a:gd name="T2" fmla="*/ 65 w 65"/>
                <a:gd name="T3" fmla="*/ 123 h 159"/>
                <a:gd name="T4" fmla="*/ 65 w 65"/>
                <a:gd name="T5" fmla="*/ 72 h 159"/>
                <a:gd name="T6" fmla="*/ 65 w 65"/>
                <a:gd name="T7" fmla="*/ 0 h 159"/>
                <a:gd name="T8" fmla="*/ 0 w 65"/>
                <a:gd name="T9" fmla="*/ 36 h 159"/>
                <a:gd name="T10" fmla="*/ 0 w 65"/>
                <a:gd name="T11" fmla="*/ 159 h 159"/>
                <a:gd name="T12" fmla="*/ 40 w 65"/>
                <a:gd name="T13" fmla="*/ 137 h 159"/>
                <a:gd name="T14" fmla="*/ 40 w 65"/>
                <a:gd name="T15" fmla="*/ 13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59">
                  <a:moveTo>
                    <a:pt x="40" y="137"/>
                  </a:moveTo>
                  <a:lnTo>
                    <a:pt x="65" y="123"/>
                  </a:lnTo>
                  <a:lnTo>
                    <a:pt x="65" y="72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0" y="159"/>
                  </a:lnTo>
                  <a:lnTo>
                    <a:pt x="40" y="137"/>
                  </a:lnTo>
                  <a:lnTo>
                    <a:pt x="40" y="137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0" name="ïṩḻïḑè">
              <a:extLst>
                <a:ext uri="{FF2B5EF4-FFF2-40B4-BE49-F238E27FC236}">
                  <a16:creationId xmlns:a16="http://schemas.microsoft.com/office/drawing/2014/main" id="{CAFA4EDC-A6A3-4637-AF0B-EA10CDCE4229}"/>
                </a:ext>
              </a:extLst>
            </p:cNvPr>
            <p:cNvSpPr/>
            <p:nvPr/>
          </p:nvSpPr>
          <p:spPr bwMode="auto">
            <a:xfrm>
              <a:off x="7537451" y="4295775"/>
              <a:ext cx="103188" cy="254000"/>
            </a:xfrm>
            <a:custGeom>
              <a:avLst/>
              <a:gdLst>
                <a:gd name="T0" fmla="*/ 40 w 65"/>
                <a:gd name="T1" fmla="*/ 137 h 160"/>
                <a:gd name="T2" fmla="*/ 65 w 65"/>
                <a:gd name="T3" fmla="*/ 123 h 160"/>
                <a:gd name="T4" fmla="*/ 65 w 65"/>
                <a:gd name="T5" fmla="*/ 72 h 160"/>
                <a:gd name="T6" fmla="*/ 65 w 65"/>
                <a:gd name="T7" fmla="*/ 0 h 160"/>
                <a:gd name="T8" fmla="*/ 0 w 65"/>
                <a:gd name="T9" fmla="*/ 38 h 160"/>
                <a:gd name="T10" fmla="*/ 0 w 65"/>
                <a:gd name="T11" fmla="*/ 160 h 160"/>
                <a:gd name="T12" fmla="*/ 40 w 65"/>
                <a:gd name="T13" fmla="*/ 137 h 160"/>
                <a:gd name="T14" fmla="*/ 40 w 65"/>
                <a:gd name="T15" fmla="*/ 13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0">
                  <a:moveTo>
                    <a:pt x="40" y="137"/>
                  </a:moveTo>
                  <a:lnTo>
                    <a:pt x="65" y="123"/>
                  </a:lnTo>
                  <a:lnTo>
                    <a:pt x="65" y="72"/>
                  </a:lnTo>
                  <a:lnTo>
                    <a:pt x="65" y="0"/>
                  </a:lnTo>
                  <a:lnTo>
                    <a:pt x="0" y="38"/>
                  </a:lnTo>
                  <a:lnTo>
                    <a:pt x="0" y="160"/>
                  </a:lnTo>
                  <a:lnTo>
                    <a:pt x="40" y="137"/>
                  </a:lnTo>
                  <a:lnTo>
                    <a:pt x="40" y="137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1" name="íšḷîḑè">
              <a:extLst>
                <a:ext uri="{FF2B5EF4-FFF2-40B4-BE49-F238E27FC236}">
                  <a16:creationId xmlns:a16="http://schemas.microsoft.com/office/drawing/2014/main" id="{4036C737-A1A3-4E11-B54C-AE558B6C8180}"/>
                </a:ext>
              </a:extLst>
            </p:cNvPr>
            <p:cNvSpPr/>
            <p:nvPr/>
          </p:nvSpPr>
          <p:spPr bwMode="auto">
            <a:xfrm>
              <a:off x="7661276" y="4260850"/>
              <a:ext cx="42863" cy="217487"/>
            </a:xfrm>
            <a:custGeom>
              <a:avLst/>
              <a:gdLst>
                <a:gd name="T0" fmla="*/ 0 w 27"/>
                <a:gd name="T1" fmla="*/ 14 h 137"/>
                <a:gd name="T2" fmla="*/ 0 w 27"/>
                <a:gd name="T3" fmla="*/ 137 h 137"/>
                <a:gd name="T4" fmla="*/ 27 w 27"/>
                <a:gd name="T5" fmla="*/ 123 h 137"/>
                <a:gd name="T6" fmla="*/ 27 w 27"/>
                <a:gd name="T7" fmla="*/ 0 h 137"/>
                <a:gd name="T8" fmla="*/ 0 w 27"/>
                <a:gd name="T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37">
                  <a:moveTo>
                    <a:pt x="0" y="14"/>
                  </a:moveTo>
                  <a:lnTo>
                    <a:pt x="0" y="137"/>
                  </a:lnTo>
                  <a:lnTo>
                    <a:pt x="27" y="123"/>
                  </a:lnTo>
                  <a:lnTo>
                    <a:pt x="27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2" name="îśliḓê">
              <a:extLst>
                <a:ext uri="{FF2B5EF4-FFF2-40B4-BE49-F238E27FC236}">
                  <a16:creationId xmlns:a16="http://schemas.microsoft.com/office/drawing/2014/main" id="{591BE2C7-0096-4B45-ABCF-74ACD0E68E11}"/>
                </a:ext>
              </a:extLst>
            </p:cNvPr>
            <p:cNvSpPr/>
            <p:nvPr/>
          </p:nvSpPr>
          <p:spPr bwMode="auto">
            <a:xfrm>
              <a:off x="7115176" y="4579938"/>
              <a:ext cx="34925" cy="214312"/>
            </a:xfrm>
            <a:custGeom>
              <a:avLst/>
              <a:gdLst>
                <a:gd name="T0" fmla="*/ 22 w 22"/>
                <a:gd name="T1" fmla="*/ 0 h 135"/>
                <a:gd name="T2" fmla="*/ 0 w 22"/>
                <a:gd name="T3" fmla="*/ 12 h 135"/>
                <a:gd name="T4" fmla="*/ 0 w 22"/>
                <a:gd name="T5" fmla="*/ 135 h 135"/>
                <a:gd name="T6" fmla="*/ 22 w 22"/>
                <a:gd name="T7" fmla="*/ 123 h 135"/>
                <a:gd name="T8" fmla="*/ 22 w 22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35">
                  <a:moveTo>
                    <a:pt x="22" y="0"/>
                  </a:moveTo>
                  <a:lnTo>
                    <a:pt x="0" y="12"/>
                  </a:lnTo>
                  <a:lnTo>
                    <a:pt x="0" y="135"/>
                  </a:lnTo>
                  <a:lnTo>
                    <a:pt x="22" y="12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3" name="i$1iḋè">
              <a:extLst>
                <a:ext uri="{FF2B5EF4-FFF2-40B4-BE49-F238E27FC236}">
                  <a16:creationId xmlns:a16="http://schemas.microsoft.com/office/drawing/2014/main" id="{E20B44E0-18C0-47C9-8FD4-3682D1102759}"/>
                </a:ext>
              </a:extLst>
            </p:cNvPr>
            <p:cNvSpPr/>
            <p:nvPr/>
          </p:nvSpPr>
          <p:spPr bwMode="auto">
            <a:xfrm>
              <a:off x="6648451" y="4432300"/>
              <a:ext cx="103188" cy="252412"/>
            </a:xfrm>
            <a:custGeom>
              <a:avLst/>
              <a:gdLst>
                <a:gd name="T0" fmla="*/ 25 w 65"/>
                <a:gd name="T1" fmla="*/ 138 h 159"/>
                <a:gd name="T2" fmla="*/ 0 w 65"/>
                <a:gd name="T3" fmla="*/ 123 h 159"/>
                <a:gd name="T4" fmla="*/ 0 w 65"/>
                <a:gd name="T5" fmla="*/ 73 h 159"/>
                <a:gd name="T6" fmla="*/ 0 w 65"/>
                <a:gd name="T7" fmla="*/ 0 h 159"/>
                <a:gd name="T8" fmla="*/ 65 w 65"/>
                <a:gd name="T9" fmla="*/ 37 h 159"/>
                <a:gd name="T10" fmla="*/ 65 w 65"/>
                <a:gd name="T11" fmla="*/ 159 h 159"/>
                <a:gd name="T12" fmla="*/ 25 w 65"/>
                <a:gd name="T13" fmla="*/ 138 h 159"/>
                <a:gd name="T14" fmla="*/ 25 w 65"/>
                <a:gd name="T15" fmla="*/ 13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59">
                  <a:moveTo>
                    <a:pt x="25" y="138"/>
                  </a:moveTo>
                  <a:lnTo>
                    <a:pt x="0" y="12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65" y="37"/>
                  </a:lnTo>
                  <a:lnTo>
                    <a:pt x="65" y="159"/>
                  </a:lnTo>
                  <a:lnTo>
                    <a:pt x="25" y="138"/>
                  </a:lnTo>
                  <a:lnTo>
                    <a:pt x="25" y="138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4" name="işlíḋê">
              <a:extLst>
                <a:ext uri="{FF2B5EF4-FFF2-40B4-BE49-F238E27FC236}">
                  <a16:creationId xmlns:a16="http://schemas.microsoft.com/office/drawing/2014/main" id="{92ABD7DB-4482-4D6C-A65E-6E98E53C7317}"/>
                </a:ext>
              </a:extLst>
            </p:cNvPr>
            <p:cNvSpPr/>
            <p:nvPr/>
          </p:nvSpPr>
          <p:spPr bwMode="auto">
            <a:xfrm>
              <a:off x="6772276" y="4502150"/>
              <a:ext cx="103188" cy="255587"/>
            </a:xfrm>
            <a:custGeom>
              <a:avLst/>
              <a:gdLst>
                <a:gd name="T0" fmla="*/ 0 w 65"/>
                <a:gd name="T1" fmla="*/ 72 h 161"/>
                <a:gd name="T2" fmla="*/ 0 w 65"/>
                <a:gd name="T3" fmla="*/ 0 h 161"/>
                <a:gd name="T4" fmla="*/ 65 w 65"/>
                <a:gd name="T5" fmla="*/ 38 h 161"/>
                <a:gd name="T6" fmla="*/ 65 w 65"/>
                <a:gd name="T7" fmla="*/ 161 h 161"/>
                <a:gd name="T8" fmla="*/ 0 w 65"/>
                <a:gd name="T9" fmla="*/ 123 h 161"/>
                <a:gd name="T10" fmla="*/ 0 w 65"/>
                <a:gd name="T11" fmla="*/ 7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61">
                  <a:moveTo>
                    <a:pt x="0" y="72"/>
                  </a:moveTo>
                  <a:lnTo>
                    <a:pt x="0" y="0"/>
                  </a:lnTo>
                  <a:lnTo>
                    <a:pt x="65" y="38"/>
                  </a:lnTo>
                  <a:lnTo>
                    <a:pt x="65" y="161"/>
                  </a:lnTo>
                  <a:lnTo>
                    <a:pt x="0" y="123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5" name="ï$ľîdé">
              <a:extLst>
                <a:ext uri="{FF2B5EF4-FFF2-40B4-BE49-F238E27FC236}">
                  <a16:creationId xmlns:a16="http://schemas.microsoft.com/office/drawing/2014/main" id="{1213E59C-67C5-43C7-82D9-BFE445E95911}"/>
                </a:ext>
              </a:extLst>
            </p:cNvPr>
            <p:cNvSpPr/>
            <p:nvPr/>
          </p:nvSpPr>
          <p:spPr bwMode="auto">
            <a:xfrm>
              <a:off x="6524626" y="4360863"/>
              <a:ext cx="103188" cy="255587"/>
            </a:xfrm>
            <a:custGeom>
              <a:avLst/>
              <a:gdLst>
                <a:gd name="T0" fmla="*/ 27 w 65"/>
                <a:gd name="T1" fmla="*/ 138 h 161"/>
                <a:gd name="T2" fmla="*/ 0 w 65"/>
                <a:gd name="T3" fmla="*/ 123 h 161"/>
                <a:gd name="T4" fmla="*/ 0 w 65"/>
                <a:gd name="T5" fmla="*/ 72 h 161"/>
                <a:gd name="T6" fmla="*/ 0 w 65"/>
                <a:gd name="T7" fmla="*/ 0 h 161"/>
                <a:gd name="T8" fmla="*/ 65 w 65"/>
                <a:gd name="T9" fmla="*/ 36 h 161"/>
                <a:gd name="T10" fmla="*/ 65 w 65"/>
                <a:gd name="T11" fmla="*/ 161 h 161"/>
                <a:gd name="T12" fmla="*/ 27 w 65"/>
                <a:gd name="T13" fmla="*/ 138 h 161"/>
                <a:gd name="T14" fmla="*/ 27 w 65"/>
                <a:gd name="T15" fmla="*/ 13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1">
                  <a:moveTo>
                    <a:pt x="27" y="138"/>
                  </a:moveTo>
                  <a:lnTo>
                    <a:pt x="0" y="123"/>
                  </a:lnTo>
                  <a:lnTo>
                    <a:pt x="0" y="72"/>
                  </a:lnTo>
                  <a:lnTo>
                    <a:pt x="0" y="0"/>
                  </a:lnTo>
                  <a:lnTo>
                    <a:pt x="65" y="36"/>
                  </a:lnTo>
                  <a:lnTo>
                    <a:pt x="65" y="161"/>
                  </a:lnTo>
                  <a:lnTo>
                    <a:pt x="27" y="138"/>
                  </a:lnTo>
                  <a:lnTo>
                    <a:pt x="27" y="138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6" name="iśļïdè">
              <a:extLst>
                <a:ext uri="{FF2B5EF4-FFF2-40B4-BE49-F238E27FC236}">
                  <a16:creationId xmlns:a16="http://schemas.microsoft.com/office/drawing/2014/main" id="{77B11B95-3167-4B1C-BAE2-8CC51D6D326A}"/>
                </a:ext>
              </a:extLst>
            </p:cNvPr>
            <p:cNvSpPr/>
            <p:nvPr/>
          </p:nvSpPr>
          <p:spPr bwMode="auto">
            <a:xfrm>
              <a:off x="6400801" y="4289425"/>
              <a:ext cx="103188" cy="255587"/>
            </a:xfrm>
            <a:custGeom>
              <a:avLst/>
              <a:gdLst>
                <a:gd name="T0" fmla="*/ 27 w 65"/>
                <a:gd name="T1" fmla="*/ 139 h 161"/>
                <a:gd name="T2" fmla="*/ 0 w 65"/>
                <a:gd name="T3" fmla="*/ 123 h 161"/>
                <a:gd name="T4" fmla="*/ 0 w 65"/>
                <a:gd name="T5" fmla="*/ 72 h 161"/>
                <a:gd name="T6" fmla="*/ 0 w 65"/>
                <a:gd name="T7" fmla="*/ 0 h 161"/>
                <a:gd name="T8" fmla="*/ 65 w 65"/>
                <a:gd name="T9" fmla="*/ 38 h 161"/>
                <a:gd name="T10" fmla="*/ 65 w 65"/>
                <a:gd name="T11" fmla="*/ 161 h 161"/>
                <a:gd name="T12" fmla="*/ 27 w 65"/>
                <a:gd name="T13" fmla="*/ 139 h 161"/>
                <a:gd name="T14" fmla="*/ 27 w 65"/>
                <a:gd name="T15" fmla="*/ 1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1">
                  <a:moveTo>
                    <a:pt x="27" y="139"/>
                  </a:moveTo>
                  <a:lnTo>
                    <a:pt x="0" y="123"/>
                  </a:lnTo>
                  <a:lnTo>
                    <a:pt x="0" y="72"/>
                  </a:lnTo>
                  <a:lnTo>
                    <a:pt x="0" y="0"/>
                  </a:lnTo>
                  <a:lnTo>
                    <a:pt x="65" y="38"/>
                  </a:lnTo>
                  <a:lnTo>
                    <a:pt x="65" y="161"/>
                  </a:lnTo>
                  <a:lnTo>
                    <a:pt x="27" y="139"/>
                  </a:lnTo>
                  <a:lnTo>
                    <a:pt x="27" y="139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7" name="ïṩļîďé">
              <a:extLst>
                <a:ext uri="{FF2B5EF4-FFF2-40B4-BE49-F238E27FC236}">
                  <a16:creationId xmlns:a16="http://schemas.microsoft.com/office/drawing/2014/main" id="{683D1A2E-781E-41AA-AE35-EBE40851EA65}"/>
                </a:ext>
              </a:extLst>
            </p:cNvPr>
            <p:cNvSpPr/>
            <p:nvPr/>
          </p:nvSpPr>
          <p:spPr bwMode="auto">
            <a:xfrm>
              <a:off x="6340476" y="4254500"/>
              <a:ext cx="41275" cy="219075"/>
            </a:xfrm>
            <a:custGeom>
              <a:avLst/>
              <a:gdLst>
                <a:gd name="T0" fmla="*/ 26 w 26"/>
                <a:gd name="T1" fmla="*/ 15 h 138"/>
                <a:gd name="T2" fmla="*/ 26 w 26"/>
                <a:gd name="T3" fmla="*/ 138 h 138"/>
                <a:gd name="T4" fmla="*/ 0 w 26"/>
                <a:gd name="T5" fmla="*/ 123 h 138"/>
                <a:gd name="T6" fmla="*/ 0 w 26"/>
                <a:gd name="T7" fmla="*/ 0 h 138"/>
                <a:gd name="T8" fmla="*/ 26 w 26"/>
                <a:gd name="T9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38">
                  <a:moveTo>
                    <a:pt x="26" y="15"/>
                  </a:moveTo>
                  <a:lnTo>
                    <a:pt x="26" y="138"/>
                  </a:lnTo>
                  <a:lnTo>
                    <a:pt x="0" y="123"/>
                  </a:lnTo>
                  <a:lnTo>
                    <a:pt x="0" y="0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8" name="îṩļíḍè">
              <a:extLst>
                <a:ext uri="{FF2B5EF4-FFF2-40B4-BE49-F238E27FC236}">
                  <a16:creationId xmlns:a16="http://schemas.microsoft.com/office/drawing/2014/main" id="{35086E7D-5849-47CF-BA8B-9F428E7C1436}"/>
                </a:ext>
              </a:extLst>
            </p:cNvPr>
            <p:cNvSpPr/>
            <p:nvPr/>
          </p:nvSpPr>
          <p:spPr bwMode="auto">
            <a:xfrm>
              <a:off x="6891338" y="4573588"/>
              <a:ext cx="38100" cy="215900"/>
            </a:xfrm>
            <a:custGeom>
              <a:avLst/>
              <a:gdLst>
                <a:gd name="T0" fmla="*/ 0 w 24"/>
                <a:gd name="T1" fmla="*/ 0 h 136"/>
                <a:gd name="T2" fmla="*/ 24 w 24"/>
                <a:gd name="T3" fmla="*/ 13 h 136"/>
                <a:gd name="T4" fmla="*/ 24 w 24"/>
                <a:gd name="T5" fmla="*/ 136 h 136"/>
                <a:gd name="T6" fmla="*/ 0 w 24"/>
                <a:gd name="T7" fmla="*/ 123 h 136"/>
                <a:gd name="T8" fmla="*/ 0 w 24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36">
                  <a:moveTo>
                    <a:pt x="0" y="0"/>
                  </a:moveTo>
                  <a:lnTo>
                    <a:pt x="24" y="13"/>
                  </a:lnTo>
                  <a:lnTo>
                    <a:pt x="24" y="136"/>
                  </a:lnTo>
                  <a:lnTo>
                    <a:pt x="0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9" name="îšlîḓé">
              <a:extLst>
                <a:ext uri="{FF2B5EF4-FFF2-40B4-BE49-F238E27FC236}">
                  <a16:creationId xmlns:a16="http://schemas.microsoft.com/office/drawing/2014/main" id="{415F0553-80EC-430C-8985-24D8116E70E9}"/>
                </a:ext>
              </a:extLst>
            </p:cNvPr>
            <p:cNvSpPr/>
            <p:nvPr/>
          </p:nvSpPr>
          <p:spPr bwMode="auto">
            <a:xfrm>
              <a:off x="7950201" y="4570413"/>
              <a:ext cx="98425" cy="379412"/>
            </a:xfrm>
            <a:custGeom>
              <a:avLst/>
              <a:gdLst>
                <a:gd name="T0" fmla="*/ 34 w 34"/>
                <a:gd name="T1" fmla="*/ 115 h 132"/>
                <a:gd name="T2" fmla="*/ 17 w 34"/>
                <a:gd name="T3" fmla="*/ 132 h 132"/>
                <a:gd name="T4" fmla="*/ 17 w 34"/>
                <a:gd name="T5" fmla="*/ 132 h 132"/>
                <a:gd name="T6" fmla="*/ 0 w 34"/>
                <a:gd name="T7" fmla="*/ 115 h 132"/>
                <a:gd name="T8" fmla="*/ 0 w 34"/>
                <a:gd name="T9" fmla="*/ 17 h 132"/>
                <a:gd name="T10" fmla="*/ 17 w 34"/>
                <a:gd name="T11" fmla="*/ 0 h 132"/>
                <a:gd name="T12" fmla="*/ 17 w 34"/>
                <a:gd name="T13" fmla="*/ 0 h 132"/>
                <a:gd name="T14" fmla="*/ 34 w 34"/>
                <a:gd name="T15" fmla="*/ 17 h 132"/>
                <a:gd name="T16" fmla="*/ 34 w 34"/>
                <a:gd name="T17" fmla="*/ 11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2">
                  <a:moveTo>
                    <a:pt x="34" y="115"/>
                  </a:moveTo>
                  <a:cubicBezTo>
                    <a:pt x="34" y="124"/>
                    <a:pt x="26" y="132"/>
                    <a:pt x="17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7" y="132"/>
                    <a:pt x="0" y="124"/>
                    <a:pt x="0" y="1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6" y="0"/>
                    <a:pt x="34" y="8"/>
                    <a:pt x="34" y="17"/>
                  </a:cubicBezTo>
                  <a:lnTo>
                    <a:pt x="34" y="115"/>
                  </a:lnTo>
                  <a:close/>
                </a:path>
              </a:pathLst>
            </a:custGeom>
            <a:solidFill>
              <a:srgbClr val="91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0" name="íşļïḓè">
              <a:extLst>
                <a:ext uri="{FF2B5EF4-FFF2-40B4-BE49-F238E27FC236}">
                  <a16:creationId xmlns:a16="http://schemas.microsoft.com/office/drawing/2014/main" id="{22293CF0-85B3-4CD3-A100-6734132CC6FB}"/>
                </a:ext>
              </a:extLst>
            </p:cNvPr>
            <p:cNvSpPr/>
            <p:nvPr/>
          </p:nvSpPr>
          <p:spPr bwMode="auto">
            <a:xfrm>
              <a:off x="7950201" y="4570413"/>
              <a:ext cx="98425" cy="244475"/>
            </a:xfrm>
            <a:custGeom>
              <a:avLst/>
              <a:gdLst>
                <a:gd name="T0" fmla="*/ 17 w 34"/>
                <a:gd name="T1" fmla="*/ 85 h 85"/>
                <a:gd name="T2" fmla="*/ 34 w 34"/>
                <a:gd name="T3" fmla="*/ 75 h 85"/>
                <a:gd name="T4" fmla="*/ 34 w 34"/>
                <a:gd name="T5" fmla="*/ 17 h 85"/>
                <a:gd name="T6" fmla="*/ 17 w 34"/>
                <a:gd name="T7" fmla="*/ 0 h 85"/>
                <a:gd name="T8" fmla="*/ 0 w 34"/>
                <a:gd name="T9" fmla="*/ 17 h 85"/>
                <a:gd name="T10" fmla="*/ 0 w 34"/>
                <a:gd name="T11" fmla="*/ 75 h 85"/>
                <a:gd name="T12" fmla="*/ 17 w 34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5">
                  <a:moveTo>
                    <a:pt x="17" y="8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17" y="85"/>
                  </a:lnTo>
                  <a:close/>
                </a:path>
              </a:pathLst>
            </a:custGeom>
            <a:solidFill>
              <a:srgbClr val="6E4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1" name="işlîdè">
              <a:extLst>
                <a:ext uri="{FF2B5EF4-FFF2-40B4-BE49-F238E27FC236}">
                  <a16:creationId xmlns:a16="http://schemas.microsoft.com/office/drawing/2014/main" id="{5B1872F2-9BF8-4C93-9DA7-850F09AF3632}"/>
                </a:ext>
              </a:extLst>
            </p:cNvPr>
            <p:cNvSpPr/>
            <p:nvPr/>
          </p:nvSpPr>
          <p:spPr bwMode="auto">
            <a:xfrm>
              <a:off x="7761288" y="4140200"/>
              <a:ext cx="476250" cy="625475"/>
            </a:xfrm>
            <a:custGeom>
              <a:avLst/>
              <a:gdLst>
                <a:gd name="T0" fmla="*/ 150 w 300"/>
                <a:gd name="T1" fmla="*/ 394 h 394"/>
                <a:gd name="T2" fmla="*/ 0 w 300"/>
                <a:gd name="T3" fmla="*/ 307 h 394"/>
                <a:gd name="T4" fmla="*/ 150 w 300"/>
                <a:gd name="T5" fmla="*/ 0 h 394"/>
                <a:gd name="T6" fmla="*/ 300 w 300"/>
                <a:gd name="T7" fmla="*/ 307 h 394"/>
                <a:gd name="T8" fmla="*/ 150 w 300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94">
                  <a:moveTo>
                    <a:pt x="150" y="394"/>
                  </a:moveTo>
                  <a:lnTo>
                    <a:pt x="0" y="307"/>
                  </a:lnTo>
                  <a:lnTo>
                    <a:pt x="150" y="0"/>
                  </a:lnTo>
                  <a:lnTo>
                    <a:pt x="300" y="307"/>
                  </a:lnTo>
                  <a:lnTo>
                    <a:pt x="150" y="394"/>
                  </a:lnTo>
                  <a:close/>
                </a:path>
              </a:pathLst>
            </a:custGeom>
            <a:solidFill>
              <a:srgbClr val="ACD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2" name="íślîḋê">
              <a:extLst>
                <a:ext uri="{FF2B5EF4-FFF2-40B4-BE49-F238E27FC236}">
                  <a16:creationId xmlns:a16="http://schemas.microsoft.com/office/drawing/2014/main" id="{2830EBAC-9643-4411-8689-E2EF230D6E7E}"/>
                </a:ext>
              </a:extLst>
            </p:cNvPr>
            <p:cNvSpPr/>
            <p:nvPr/>
          </p:nvSpPr>
          <p:spPr bwMode="auto">
            <a:xfrm>
              <a:off x="7999413" y="4140200"/>
              <a:ext cx="238125" cy="625475"/>
            </a:xfrm>
            <a:custGeom>
              <a:avLst/>
              <a:gdLst>
                <a:gd name="T0" fmla="*/ 0 w 150"/>
                <a:gd name="T1" fmla="*/ 0 h 394"/>
                <a:gd name="T2" fmla="*/ 150 w 150"/>
                <a:gd name="T3" fmla="*/ 307 h 394"/>
                <a:gd name="T4" fmla="*/ 0 w 150"/>
                <a:gd name="T5" fmla="*/ 394 h 394"/>
                <a:gd name="T6" fmla="*/ 0 w 150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50" y="307"/>
                  </a:lnTo>
                  <a:lnTo>
                    <a:pt x="0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A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3" name="ïṡ1îďê">
              <a:extLst>
                <a:ext uri="{FF2B5EF4-FFF2-40B4-BE49-F238E27FC236}">
                  <a16:creationId xmlns:a16="http://schemas.microsoft.com/office/drawing/2014/main" id="{04E98778-AF75-40E8-82EE-63EF0D287E5F}"/>
                </a:ext>
              </a:extLst>
            </p:cNvPr>
            <p:cNvSpPr/>
            <p:nvPr/>
          </p:nvSpPr>
          <p:spPr bwMode="auto">
            <a:xfrm>
              <a:off x="6011863" y="4610100"/>
              <a:ext cx="96838" cy="379412"/>
            </a:xfrm>
            <a:custGeom>
              <a:avLst/>
              <a:gdLst>
                <a:gd name="T0" fmla="*/ 34 w 34"/>
                <a:gd name="T1" fmla="*/ 115 h 132"/>
                <a:gd name="T2" fmla="*/ 17 w 34"/>
                <a:gd name="T3" fmla="*/ 132 h 132"/>
                <a:gd name="T4" fmla="*/ 17 w 34"/>
                <a:gd name="T5" fmla="*/ 132 h 132"/>
                <a:gd name="T6" fmla="*/ 0 w 34"/>
                <a:gd name="T7" fmla="*/ 115 h 132"/>
                <a:gd name="T8" fmla="*/ 0 w 34"/>
                <a:gd name="T9" fmla="*/ 17 h 132"/>
                <a:gd name="T10" fmla="*/ 17 w 34"/>
                <a:gd name="T11" fmla="*/ 0 h 132"/>
                <a:gd name="T12" fmla="*/ 17 w 34"/>
                <a:gd name="T13" fmla="*/ 0 h 132"/>
                <a:gd name="T14" fmla="*/ 34 w 34"/>
                <a:gd name="T15" fmla="*/ 17 h 132"/>
                <a:gd name="T16" fmla="*/ 34 w 34"/>
                <a:gd name="T17" fmla="*/ 11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2">
                  <a:moveTo>
                    <a:pt x="34" y="115"/>
                  </a:moveTo>
                  <a:cubicBezTo>
                    <a:pt x="34" y="124"/>
                    <a:pt x="27" y="132"/>
                    <a:pt x="17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8" y="132"/>
                    <a:pt x="0" y="124"/>
                    <a:pt x="0" y="1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lnTo>
                    <a:pt x="34" y="115"/>
                  </a:lnTo>
                  <a:close/>
                </a:path>
              </a:pathLst>
            </a:custGeom>
            <a:solidFill>
              <a:srgbClr val="91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4" name="íṣḷidè">
              <a:extLst>
                <a:ext uri="{FF2B5EF4-FFF2-40B4-BE49-F238E27FC236}">
                  <a16:creationId xmlns:a16="http://schemas.microsoft.com/office/drawing/2014/main" id="{CD2012DE-24EB-4F6B-81A8-4DDEB20BB721}"/>
                </a:ext>
              </a:extLst>
            </p:cNvPr>
            <p:cNvSpPr/>
            <p:nvPr/>
          </p:nvSpPr>
          <p:spPr bwMode="auto">
            <a:xfrm>
              <a:off x="6011863" y="4610100"/>
              <a:ext cx="96838" cy="244475"/>
            </a:xfrm>
            <a:custGeom>
              <a:avLst/>
              <a:gdLst>
                <a:gd name="T0" fmla="*/ 17 w 34"/>
                <a:gd name="T1" fmla="*/ 85 h 85"/>
                <a:gd name="T2" fmla="*/ 34 w 34"/>
                <a:gd name="T3" fmla="*/ 75 h 85"/>
                <a:gd name="T4" fmla="*/ 34 w 34"/>
                <a:gd name="T5" fmla="*/ 17 h 85"/>
                <a:gd name="T6" fmla="*/ 17 w 34"/>
                <a:gd name="T7" fmla="*/ 0 h 85"/>
                <a:gd name="T8" fmla="*/ 0 w 34"/>
                <a:gd name="T9" fmla="*/ 17 h 85"/>
                <a:gd name="T10" fmla="*/ 0 w 34"/>
                <a:gd name="T11" fmla="*/ 75 h 85"/>
                <a:gd name="T12" fmla="*/ 17 w 34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5">
                  <a:moveTo>
                    <a:pt x="17" y="8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17" y="85"/>
                  </a:lnTo>
                  <a:close/>
                </a:path>
              </a:pathLst>
            </a:custGeom>
            <a:solidFill>
              <a:srgbClr val="6E4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5" name="îṣļïḑe">
              <a:extLst>
                <a:ext uri="{FF2B5EF4-FFF2-40B4-BE49-F238E27FC236}">
                  <a16:creationId xmlns:a16="http://schemas.microsoft.com/office/drawing/2014/main" id="{58D2C8D2-10B0-4F75-8D8E-4ED12C876554}"/>
                </a:ext>
              </a:extLst>
            </p:cNvPr>
            <p:cNvSpPr/>
            <p:nvPr/>
          </p:nvSpPr>
          <p:spPr bwMode="auto">
            <a:xfrm>
              <a:off x="5821363" y="4179888"/>
              <a:ext cx="476250" cy="625475"/>
            </a:xfrm>
            <a:custGeom>
              <a:avLst/>
              <a:gdLst>
                <a:gd name="T0" fmla="*/ 150 w 300"/>
                <a:gd name="T1" fmla="*/ 394 h 394"/>
                <a:gd name="T2" fmla="*/ 0 w 300"/>
                <a:gd name="T3" fmla="*/ 308 h 394"/>
                <a:gd name="T4" fmla="*/ 150 w 300"/>
                <a:gd name="T5" fmla="*/ 0 h 394"/>
                <a:gd name="T6" fmla="*/ 300 w 300"/>
                <a:gd name="T7" fmla="*/ 308 h 394"/>
                <a:gd name="T8" fmla="*/ 150 w 300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94">
                  <a:moveTo>
                    <a:pt x="150" y="394"/>
                  </a:moveTo>
                  <a:lnTo>
                    <a:pt x="0" y="308"/>
                  </a:lnTo>
                  <a:lnTo>
                    <a:pt x="150" y="0"/>
                  </a:lnTo>
                  <a:lnTo>
                    <a:pt x="300" y="308"/>
                  </a:lnTo>
                  <a:lnTo>
                    <a:pt x="150" y="394"/>
                  </a:lnTo>
                  <a:close/>
                </a:path>
              </a:pathLst>
            </a:custGeom>
            <a:solidFill>
              <a:srgbClr val="ACD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6" name="ïSḷiḓê">
              <a:extLst>
                <a:ext uri="{FF2B5EF4-FFF2-40B4-BE49-F238E27FC236}">
                  <a16:creationId xmlns:a16="http://schemas.microsoft.com/office/drawing/2014/main" id="{9BC7096C-51AE-43E6-B0BE-563FF39711EA}"/>
                </a:ext>
              </a:extLst>
            </p:cNvPr>
            <p:cNvSpPr/>
            <p:nvPr/>
          </p:nvSpPr>
          <p:spPr bwMode="auto">
            <a:xfrm>
              <a:off x="6059488" y="4179888"/>
              <a:ext cx="238125" cy="625475"/>
            </a:xfrm>
            <a:custGeom>
              <a:avLst/>
              <a:gdLst>
                <a:gd name="T0" fmla="*/ 0 w 150"/>
                <a:gd name="T1" fmla="*/ 0 h 394"/>
                <a:gd name="T2" fmla="*/ 150 w 150"/>
                <a:gd name="T3" fmla="*/ 308 h 394"/>
                <a:gd name="T4" fmla="*/ 0 w 150"/>
                <a:gd name="T5" fmla="*/ 394 h 394"/>
                <a:gd name="T6" fmla="*/ 0 w 150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50" y="308"/>
                  </a:lnTo>
                  <a:lnTo>
                    <a:pt x="0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A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C84768D-CC06-418F-BBF3-2AA5B0936213}"/>
              </a:ext>
            </a:extLst>
          </p:cNvPr>
          <p:cNvGrpSpPr/>
          <p:nvPr/>
        </p:nvGrpSpPr>
        <p:grpSpPr>
          <a:xfrm>
            <a:off x="-1" y="5319949"/>
            <a:ext cx="13017600" cy="4433653"/>
            <a:chOff x="-1" y="2921374"/>
            <a:chExt cx="12213083" cy="3936625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646D3185-8A94-43A7-98F1-C3FD014A3C21}"/>
                </a:ext>
              </a:extLst>
            </p:cNvPr>
            <p:cNvSpPr/>
            <p:nvPr/>
          </p:nvSpPr>
          <p:spPr>
            <a:xfrm>
              <a:off x="-1" y="3282582"/>
              <a:ext cx="12213083" cy="3575417"/>
            </a:xfrm>
            <a:custGeom>
              <a:avLst/>
              <a:gdLst>
                <a:gd name="connsiteX0" fmla="*/ 0 w 12204719"/>
                <a:gd name="connsiteY0" fmla="*/ 0 h 6858000"/>
                <a:gd name="connsiteX1" fmla="*/ 12204719 w 12204719"/>
                <a:gd name="connsiteY1" fmla="*/ 0 h 6858000"/>
                <a:gd name="connsiteX2" fmla="*/ 12204719 w 12204719"/>
                <a:gd name="connsiteY2" fmla="*/ 6858000 h 6858000"/>
                <a:gd name="connsiteX3" fmla="*/ 0 w 12204719"/>
                <a:gd name="connsiteY3" fmla="*/ 6858000 h 6858000"/>
                <a:gd name="connsiteX4" fmla="*/ 0 w 12204719"/>
                <a:gd name="connsiteY4" fmla="*/ 3349180 h 6858000"/>
                <a:gd name="connsiteX5" fmla="*/ 2133184 w 12204719"/>
                <a:gd name="connsiteY5" fmla="*/ 3819935 h 6858000"/>
                <a:gd name="connsiteX6" fmla="*/ 4597985 w 12204719"/>
                <a:gd name="connsiteY6" fmla="*/ 3309615 h 6858000"/>
                <a:gd name="connsiteX7" fmla="*/ 7256017 w 12204719"/>
                <a:gd name="connsiteY7" fmla="*/ 3825622 h 6858000"/>
                <a:gd name="connsiteX8" fmla="*/ 9800623 w 12204719"/>
                <a:gd name="connsiteY8" fmla="*/ 3283097 h 6858000"/>
                <a:gd name="connsiteX9" fmla="*/ 12204584 w 12204719"/>
                <a:gd name="connsiteY9" fmla="*/ 3736226 h 6858000"/>
                <a:gd name="connsiteX10" fmla="*/ 12185554 w 12204719"/>
                <a:gd name="connsiteY10" fmla="*/ 4047 h 6858000"/>
                <a:gd name="connsiteX11" fmla="*/ 0 w 12204719"/>
                <a:gd name="connsiteY11" fmla="*/ 0 h 6858000"/>
                <a:gd name="connsiteX0" fmla="*/ 0 w 12204719"/>
                <a:gd name="connsiteY0" fmla="*/ 0 h 6858000"/>
                <a:gd name="connsiteX1" fmla="*/ 12204719 w 12204719"/>
                <a:gd name="connsiteY1" fmla="*/ 0 h 6858000"/>
                <a:gd name="connsiteX2" fmla="*/ 12204719 w 12204719"/>
                <a:gd name="connsiteY2" fmla="*/ 6858000 h 6858000"/>
                <a:gd name="connsiteX3" fmla="*/ 0 w 12204719"/>
                <a:gd name="connsiteY3" fmla="*/ 6858000 h 6858000"/>
                <a:gd name="connsiteX4" fmla="*/ 0 w 12204719"/>
                <a:gd name="connsiteY4" fmla="*/ 3349180 h 6858000"/>
                <a:gd name="connsiteX5" fmla="*/ 2133184 w 12204719"/>
                <a:gd name="connsiteY5" fmla="*/ 3819935 h 6858000"/>
                <a:gd name="connsiteX6" fmla="*/ 4597985 w 12204719"/>
                <a:gd name="connsiteY6" fmla="*/ 3309615 h 6858000"/>
                <a:gd name="connsiteX7" fmla="*/ 7256017 w 12204719"/>
                <a:gd name="connsiteY7" fmla="*/ 3825622 h 6858000"/>
                <a:gd name="connsiteX8" fmla="*/ 9800623 w 12204719"/>
                <a:gd name="connsiteY8" fmla="*/ 3283097 h 6858000"/>
                <a:gd name="connsiteX9" fmla="*/ 12204584 w 12204719"/>
                <a:gd name="connsiteY9" fmla="*/ 3736226 h 6858000"/>
                <a:gd name="connsiteX10" fmla="*/ 0 w 12204719"/>
                <a:gd name="connsiteY10" fmla="*/ 0 h 6858000"/>
                <a:gd name="connsiteX0" fmla="*/ 12204584 w 12382695"/>
                <a:gd name="connsiteY0" fmla="*/ 3786103 h 6907877"/>
                <a:gd name="connsiteX1" fmla="*/ 12204719 w 12382695"/>
                <a:gd name="connsiteY1" fmla="*/ 49877 h 6907877"/>
                <a:gd name="connsiteX2" fmla="*/ 12204719 w 12382695"/>
                <a:gd name="connsiteY2" fmla="*/ 6907877 h 6907877"/>
                <a:gd name="connsiteX3" fmla="*/ 0 w 12382695"/>
                <a:gd name="connsiteY3" fmla="*/ 6907877 h 6907877"/>
                <a:gd name="connsiteX4" fmla="*/ 0 w 12382695"/>
                <a:gd name="connsiteY4" fmla="*/ 3399057 h 6907877"/>
                <a:gd name="connsiteX5" fmla="*/ 2133184 w 12382695"/>
                <a:gd name="connsiteY5" fmla="*/ 3869812 h 6907877"/>
                <a:gd name="connsiteX6" fmla="*/ 4597985 w 12382695"/>
                <a:gd name="connsiteY6" fmla="*/ 3359492 h 6907877"/>
                <a:gd name="connsiteX7" fmla="*/ 7256017 w 12382695"/>
                <a:gd name="connsiteY7" fmla="*/ 3875499 h 6907877"/>
                <a:gd name="connsiteX8" fmla="*/ 9800623 w 12382695"/>
                <a:gd name="connsiteY8" fmla="*/ 3332974 h 6907877"/>
                <a:gd name="connsiteX9" fmla="*/ 12204584 w 12382695"/>
                <a:gd name="connsiteY9" fmla="*/ 3786103 h 690787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2386035"/>
                <a:gd name="connsiteY0" fmla="*/ 453643 h 3575417"/>
                <a:gd name="connsiteX1" fmla="*/ 12204719 w 12386035"/>
                <a:gd name="connsiteY1" fmla="*/ 3575417 h 3575417"/>
                <a:gd name="connsiteX2" fmla="*/ 0 w 12386035"/>
                <a:gd name="connsiteY2" fmla="*/ 3575417 h 3575417"/>
                <a:gd name="connsiteX3" fmla="*/ 0 w 12386035"/>
                <a:gd name="connsiteY3" fmla="*/ 66597 h 3575417"/>
                <a:gd name="connsiteX4" fmla="*/ 2133184 w 12386035"/>
                <a:gd name="connsiteY4" fmla="*/ 537352 h 3575417"/>
                <a:gd name="connsiteX5" fmla="*/ 4597985 w 12386035"/>
                <a:gd name="connsiteY5" fmla="*/ 27032 h 3575417"/>
                <a:gd name="connsiteX6" fmla="*/ 7256017 w 12386035"/>
                <a:gd name="connsiteY6" fmla="*/ 543039 h 3575417"/>
                <a:gd name="connsiteX7" fmla="*/ 9800623 w 12386035"/>
                <a:gd name="connsiteY7" fmla="*/ 514 h 3575417"/>
                <a:gd name="connsiteX8" fmla="*/ 12204584 w 12386035"/>
                <a:gd name="connsiteY8" fmla="*/ 453643 h 3575417"/>
                <a:gd name="connsiteX0" fmla="*/ 12204584 w 12386035"/>
                <a:gd name="connsiteY0" fmla="*/ 453643 h 3575417"/>
                <a:gd name="connsiteX1" fmla="*/ 12204719 w 12386035"/>
                <a:gd name="connsiteY1" fmla="*/ 3575417 h 3575417"/>
                <a:gd name="connsiteX2" fmla="*/ 0 w 12386035"/>
                <a:gd name="connsiteY2" fmla="*/ 3575417 h 3575417"/>
                <a:gd name="connsiteX3" fmla="*/ 0 w 12386035"/>
                <a:gd name="connsiteY3" fmla="*/ 66597 h 3575417"/>
                <a:gd name="connsiteX4" fmla="*/ 2133184 w 12386035"/>
                <a:gd name="connsiteY4" fmla="*/ 537352 h 3575417"/>
                <a:gd name="connsiteX5" fmla="*/ 4597985 w 12386035"/>
                <a:gd name="connsiteY5" fmla="*/ 27032 h 3575417"/>
                <a:gd name="connsiteX6" fmla="*/ 7256017 w 12386035"/>
                <a:gd name="connsiteY6" fmla="*/ 543039 h 3575417"/>
                <a:gd name="connsiteX7" fmla="*/ 9800623 w 12386035"/>
                <a:gd name="connsiteY7" fmla="*/ 514 h 3575417"/>
                <a:gd name="connsiteX8" fmla="*/ 12204584 w 12386035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3083"/>
                <a:gd name="connsiteY0" fmla="*/ 453643 h 3575417"/>
                <a:gd name="connsiteX1" fmla="*/ 12204719 w 12213083"/>
                <a:gd name="connsiteY1" fmla="*/ 3575417 h 3575417"/>
                <a:gd name="connsiteX2" fmla="*/ 0 w 12213083"/>
                <a:gd name="connsiteY2" fmla="*/ 3575417 h 3575417"/>
                <a:gd name="connsiteX3" fmla="*/ 0 w 12213083"/>
                <a:gd name="connsiteY3" fmla="*/ 66597 h 3575417"/>
                <a:gd name="connsiteX4" fmla="*/ 2133184 w 12213083"/>
                <a:gd name="connsiteY4" fmla="*/ 537352 h 3575417"/>
                <a:gd name="connsiteX5" fmla="*/ 4597985 w 12213083"/>
                <a:gd name="connsiteY5" fmla="*/ 27032 h 3575417"/>
                <a:gd name="connsiteX6" fmla="*/ 7256017 w 12213083"/>
                <a:gd name="connsiteY6" fmla="*/ 543039 h 3575417"/>
                <a:gd name="connsiteX7" fmla="*/ 9800623 w 12213083"/>
                <a:gd name="connsiteY7" fmla="*/ 514 h 3575417"/>
                <a:gd name="connsiteX8" fmla="*/ 12204584 w 12213083"/>
                <a:gd name="connsiteY8" fmla="*/ 453643 h 3575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13083" h="3575417">
                  <a:moveTo>
                    <a:pt x="12204584" y="453643"/>
                  </a:moveTo>
                  <a:cubicBezTo>
                    <a:pt x="12211567" y="1214560"/>
                    <a:pt x="12219516" y="2572521"/>
                    <a:pt x="12204719" y="3575417"/>
                  </a:cubicBezTo>
                  <a:lnTo>
                    <a:pt x="0" y="3575417"/>
                  </a:lnTo>
                  <a:lnTo>
                    <a:pt x="0" y="66597"/>
                  </a:lnTo>
                  <a:cubicBezTo>
                    <a:pt x="291187" y="323506"/>
                    <a:pt x="1366854" y="543945"/>
                    <a:pt x="2133184" y="537352"/>
                  </a:cubicBezTo>
                  <a:cubicBezTo>
                    <a:pt x="2899515" y="530758"/>
                    <a:pt x="3744179" y="26084"/>
                    <a:pt x="4597985" y="27032"/>
                  </a:cubicBezTo>
                  <a:cubicBezTo>
                    <a:pt x="5451790" y="27980"/>
                    <a:pt x="6388911" y="547458"/>
                    <a:pt x="7256017" y="543039"/>
                  </a:cubicBezTo>
                  <a:cubicBezTo>
                    <a:pt x="8123123" y="538620"/>
                    <a:pt x="8975862" y="15413"/>
                    <a:pt x="9800623" y="514"/>
                  </a:cubicBezTo>
                  <a:cubicBezTo>
                    <a:pt x="10625384" y="-14385"/>
                    <a:pt x="11705898" y="298884"/>
                    <a:pt x="12204584" y="4536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BE6CB0F-2855-497A-B438-7326CF07F7FD}"/>
                </a:ext>
              </a:extLst>
            </p:cNvPr>
            <p:cNvSpPr/>
            <p:nvPr/>
          </p:nvSpPr>
          <p:spPr>
            <a:xfrm>
              <a:off x="1" y="2921374"/>
              <a:ext cx="8411108" cy="919077"/>
            </a:xfrm>
            <a:custGeom>
              <a:avLst/>
              <a:gdLst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8224731 w 8400511"/>
                <a:gd name="connsiteY4" fmla="*/ 749329 h 919029"/>
                <a:gd name="connsiteX5" fmla="*/ 7256015 w 8400511"/>
                <a:gd name="connsiteY5" fmla="*/ 919001 h 919029"/>
                <a:gd name="connsiteX6" fmla="*/ 4597983 w 8400511"/>
                <a:gd name="connsiteY6" fmla="*/ 402994 h 919029"/>
                <a:gd name="connsiteX7" fmla="*/ 2133182 w 8400511"/>
                <a:gd name="connsiteY7" fmla="*/ 913314 h 919029"/>
                <a:gd name="connsiteX8" fmla="*/ 143830 w 8400511"/>
                <a:gd name="connsiteY8" fmla="*/ 536818 h 919029"/>
                <a:gd name="connsiteX9" fmla="*/ 0 w 8400511"/>
                <a:gd name="connsiteY9" fmla="*/ 442560 h 919029"/>
                <a:gd name="connsiteX10" fmla="*/ 0 w 8400511"/>
                <a:gd name="connsiteY10" fmla="*/ 48750 h 919029"/>
                <a:gd name="connsiteX11" fmla="*/ 15289 w 8400511"/>
                <a:gd name="connsiteY11" fmla="*/ 48461 h 919029"/>
                <a:gd name="connsiteX12" fmla="*/ 145550 w 8400511"/>
                <a:gd name="connsiteY12" fmla="*/ 133826 h 919029"/>
                <a:gd name="connsiteX13" fmla="*/ 2134902 w 8400511"/>
                <a:gd name="connsiteY13" fmla="*/ 510322 h 919029"/>
                <a:gd name="connsiteX14" fmla="*/ 4599703 w 8400511"/>
                <a:gd name="connsiteY14" fmla="*/ 2 h 919029"/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7256015 w 8400511"/>
                <a:gd name="connsiteY4" fmla="*/ 919001 h 919029"/>
                <a:gd name="connsiteX5" fmla="*/ 4597983 w 8400511"/>
                <a:gd name="connsiteY5" fmla="*/ 402994 h 919029"/>
                <a:gd name="connsiteX6" fmla="*/ 2133182 w 8400511"/>
                <a:gd name="connsiteY6" fmla="*/ 913314 h 919029"/>
                <a:gd name="connsiteX7" fmla="*/ 143830 w 8400511"/>
                <a:gd name="connsiteY7" fmla="*/ 536818 h 919029"/>
                <a:gd name="connsiteX8" fmla="*/ 0 w 8400511"/>
                <a:gd name="connsiteY8" fmla="*/ 442560 h 919029"/>
                <a:gd name="connsiteX9" fmla="*/ 0 w 8400511"/>
                <a:gd name="connsiteY9" fmla="*/ 48750 h 919029"/>
                <a:gd name="connsiteX10" fmla="*/ 15289 w 8400511"/>
                <a:gd name="connsiteY10" fmla="*/ 48461 h 919029"/>
                <a:gd name="connsiteX11" fmla="*/ 145550 w 8400511"/>
                <a:gd name="connsiteY11" fmla="*/ 133826 h 919029"/>
                <a:gd name="connsiteX12" fmla="*/ 2134902 w 8400511"/>
                <a:gd name="connsiteY12" fmla="*/ 510322 h 919029"/>
                <a:gd name="connsiteX13" fmla="*/ 4599703 w 8400511"/>
                <a:gd name="connsiteY13" fmla="*/ 2 h 919029"/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7256015 w 8400511"/>
                <a:gd name="connsiteY4" fmla="*/ 919001 h 919029"/>
                <a:gd name="connsiteX5" fmla="*/ 4597983 w 8400511"/>
                <a:gd name="connsiteY5" fmla="*/ 402994 h 919029"/>
                <a:gd name="connsiteX6" fmla="*/ 2133182 w 8400511"/>
                <a:gd name="connsiteY6" fmla="*/ 913314 h 919029"/>
                <a:gd name="connsiteX7" fmla="*/ 143830 w 8400511"/>
                <a:gd name="connsiteY7" fmla="*/ 536818 h 919029"/>
                <a:gd name="connsiteX8" fmla="*/ 0 w 8400511"/>
                <a:gd name="connsiteY8" fmla="*/ 442560 h 919029"/>
                <a:gd name="connsiteX9" fmla="*/ 0 w 8400511"/>
                <a:gd name="connsiteY9" fmla="*/ 48750 h 919029"/>
                <a:gd name="connsiteX10" fmla="*/ 15289 w 8400511"/>
                <a:gd name="connsiteY10" fmla="*/ 48461 h 919029"/>
                <a:gd name="connsiteX11" fmla="*/ 145550 w 8400511"/>
                <a:gd name="connsiteY11" fmla="*/ 133826 h 919029"/>
                <a:gd name="connsiteX12" fmla="*/ 2134902 w 8400511"/>
                <a:gd name="connsiteY12" fmla="*/ 510322 h 919029"/>
                <a:gd name="connsiteX13" fmla="*/ 4599703 w 8400511"/>
                <a:gd name="connsiteY13" fmla="*/ 2 h 919029"/>
                <a:gd name="connsiteX0" fmla="*/ 4599703 w 8400511"/>
                <a:gd name="connsiteY0" fmla="*/ 2 h 935698"/>
                <a:gd name="connsiteX1" fmla="*/ 7257735 w 8400511"/>
                <a:gd name="connsiteY1" fmla="*/ 516009 h 935698"/>
                <a:gd name="connsiteX2" fmla="*/ 8398408 w 8400511"/>
                <a:gd name="connsiteY2" fmla="*/ 690523 h 935698"/>
                <a:gd name="connsiteX3" fmla="*/ 8377227 w 8400511"/>
                <a:gd name="connsiteY3" fmla="*/ 728963 h 935698"/>
                <a:gd name="connsiteX4" fmla="*/ 7256015 w 8400511"/>
                <a:gd name="connsiteY4" fmla="*/ 919001 h 935698"/>
                <a:gd name="connsiteX5" fmla="*/ 4597983 w 8400511"/>
                <a:gd name="connsiteY5" fmla="*/ 402994 h 935698"/>
                <a:gd name="connsiteX6" fmla="*/ 2133182 w 8400511"/>
                <a:gd name="connsiteY6" fmla="*/ 913314 h 935698"/>
                <a:gd name="connsiteX7" fmla="*/ 143830 w 8400511"/>
                <a:gd name="connsiteY7" fmla="*/ 536818 h 935698"/>
                <a:gd name="connsiteX8" fmla="*/ 0 w 8400511"/>
                <a:gd name="connsiteY8" fmla="*/ 442560 h 935698"/>
                <a:gd name="connsiteX9" fmla="*/ 0 w 8400511"/>
                <a:gd name="connsiteY9" fmla="*/ 48750 h 935698"/>
                <a:gd name="connsiteX10" fmla="*/ 15289 w 8400511"/>
                <a:gd name="connsiteY10" fmla="*/ 48461 h 935698"/>
                <a:gd name="connsiteX11" fmla="*/ 145550 w 8400511"/>
                <a:gd name="connsiteY11" fmla="*/ 133826 h 935698"/>
                <a:gd name="connsiteX12" fmla="*/ 2134902 w 8400511"/>
                <a:gd name="connsiteY12" fmla="*/ 510322 h 935698"/>
                <a:gd name="connsiteX13" fmla="*/ 4599703 w 8400511"/>
                <a:gd name="connsiteY13" fmla="*/ 2 h 935698"/>
                <a:gd name="connsiteX0" fmla="*/ 4599703 w 8394180"/>
                <a:gd name="connsiteY0" fmla="*/ 2 h 935698"/>
                <a:gd name="connsiteX1" fmla="*/ 7257735 w 8394180"/>
                <a:gd name="connsiteY1" fmla="*/ 516009 h 935698"/>
                <a:gd name="connsiteX2" fmla="*/ 8392058 w 8394180"/>
                <a:gd name="connsiteY2" fmla="*/ 578261 h 935698"/>
                <a:gd name="connsiteX3" fmla="*/ 8377227 w 8394180"/>
                <a:gd name="connsiteY3" fmla="*/ 728963 h 935698"/>
                <a:gd name="connsiteX4" fmla="*/ 7256015 w 8394180"/>
                <a:gd name="connsiteY4" fmla="*/ 919001 h 935698"/>
                <a:gd name="connsiteX5" fmla="*/ 4597983 w 8394180"/>
                <a:gd name="connsiteY5" fmla="*/ 402994 h 935698"/>
                <a:gd name="connsiteX6" fmla="*/ 2133182 w 8394180"/>
                <a:gd name="connsiteY6" fmla="*/ 913314 h 935698"/>
                <a:gd name="connsiteX7" fmla="*/ 143830 w 8394180"/>
                <a:gd name="connsiteY7" fmla="*/ 536818 h 935698"/>
                <a:gd name="connsiteX8" fmla="*/ 0 w 8394180"/>
                <a:gd name="connsiteY8" fmla="*/ 442560 h 935698"/>
                <a:gd name="connsiteX9" fmla="*/ 0 w 8394180"/>
                <a:gd name="connsiteY9" fmla="*/ 48750 h 935698"/>
                <a:gd name="connsiteX10" fmla="*/ 15289 w 8394180"/>
                <a:gd name="connsiteY10" fmla="*/ 48461 h 935698"/>
                <a:gd name="connsiteX11" fmla="*/ 145550 w 8394180"/>
                <a:gd name="connsiteY11" fmla="*/ 133826 h 935698"/>
                <a:gd name="connsiteX12" fmla="*/ 2134902 w 8394180"/>
                <a:gd name="connsiteY12" fmla="*/ 510322 h 935698"/>
                <a:gd name="connsiteX13" fmla="*/ 4599703 w 8394180"/>
                <a:gd name="connsiteY13" fmla="*/ 2 h 935698"/>
                <a:gd name="connsiteX0" fmla="*/ 4599703 w 8394180"/>
                <a:gd name="connsiteY0" fmla="*/ 2 h 919001"/>
                <a:gd name="connsiteX1" fmla="*/ 7257735 w 8394180"/>
                <a:gd name="connsiteY1" fmla="*/ 516009 h 919001"/>
                <a:gd name="connsiteX2" fmla="*/ 8392058 w 8394180"/>
                <a:gd name="connsiteY2" fmla="*/ 578261 h 919001"/>
                <a:gd name="connsiteX3" fmla="*/ 7256015 w 8394180"/>
                <a:gd name="connsiteY3" fmla="*/ 919001 h 919001"/>
                <a:gd name="connsiteX4" fmla="*/ 4597983 w 8394180"/>
                <a:gd name="connsiteY4" fmla="*/ 402994 h 919001"/>
                <a:gd name="connsiteX5" fmla="*/ 2133182 w 8394180"/>
                <a:gd name="connsiteY5" fmla="*/ 913314 h 919001"/>
                <a:gd name="connsiteX6" fmla="*/ 143830 w 8394180"/>
                <a:gd name="connsiteY6" fmla="*/ 536818 h 919001"/>
                <a:gd name="connsiteX7" fmla="*/ 0 w 8394180"/>
                <a:gd name="connsiteY7" fmla="*/ 442560 h 919001"/>
                <a:gd name="connsiteX8" fmla="*/ 0 w 8394180"/>
                <a:gd name="connsiteY8" fmla="*/ 48750 h 919001"/>
                <a:gd name="connsiteX9" fmla="*/ 15289 w 8394180"/>
                <a:gd name="connsiteY9" fmla="*/ 48461 h 919001"/>
                <a:gd name="connsiteX10" fmla="*/ 145550 w 8394180"/>
                <a:gd name="connsiteY10" fmla="*/ 133826 h 919001"/>
                <a:gd name="connsiteX11" fmla="*/ 2134902 w 8394180"/>
                <a:gd name="connsiteY11" fmla="*/ 510322 h 919001"/>
                <a:gd name="connsiteX12" fmla="*/ 4599703 w 8394180"/>
                <a:gd name="connsiteY12" fmla="*/ 2 h 919001"/>
                <a:gd name="connsiteX0" fmla="*/ 4599703 w 8413174"/>
                <a:gd name="connsiteY0" fmla="*/ 2 h 924915"/>
                <a:gd name="connsiteX1" fmla="*/ 7257735 w 8413174"/>
                <a:gd name="connsiteY1" fmla="*/ 516009 h 924915"/>
                <a:gd name="connsiteX2" fmla="*/ 8411108 w 8413174"/>
                <a:gd name="connsiteY2" fmla="*/ 666467 h 924915"/>
                <a:gd name="connsiteX3" fmla="*/ 7256015 w 8413174"/>
                <a:gd name="connsiteY3" fmla="*/ 919001 h 924915"/>
                <a:gd name="connsiteX4" fmla="*/ 4597983 w 8413174"/>
                <a:gd name="connsiteY4" fmla="*/ 402994 h 924915"/>
                <a:gd name="connsiteX5" fmla="*/ 2133182 w 8413174"/>
                <a:gd name="connsiteY5" fmla="*/ 913314 h 924915"/>
                <a:gd name="connsiteX6" fmla="*/ 143830 w 8413174"/>
                <a:gd name="connsiteY6" fmla="*/ 536818 h 924915"/>
                <a:gd name="connsiteX7" fmla="*/ 0 w 8413174"/>
                <a:gd name="connsiteY7" fmla="*/ 442560 h 924915"/>
                <a:gd name="connsiteX8" fmla="*/ 0 w 8413174"/>
                <a:gd name="connsiteY8" fmla="*/ 48750 h 924915"/>
                <a:gd name="connsiteX9" fmla="*/ 15289 w 8413174"/>
                <a:gd name="connsiteY9" fmla="*/ 48461 h 924915"/>
                <a:gd name="connsiteX10" fmla="*/ 145550 w 8413174"/>
                <a:gd name="connsiteY10" fmla="*/ 133826 h 924915"/>
                <a:gd name="connsiteX11" fmla="*/ 2134902 w 8413174"/>
                <a:gd name="connsiteY11" fmla="*/ 510322 h 924915"/>
                <a:gd name="connsiteX12" fmla="*/ 4599703 w 8413174"/>
                <a:gd name="connsiteY12" fmla="*/ 2 h 924915"/>
                <a:gd name="connsiteX0" fmla="*/ 4599703 w 8411108"/>
                <a:gd name="connsiteY0" fmla="*/ 2 h 924915"/>
                <a:gd name="connsiteX1" fmla="*/ 7257735 w 8411108"/>
                <a:gd name="connsiteY1" fmla="*/ 516009 h 924915"/>
                <a:gd name="connsiteX2" fmla="*/ 8411108 w 8411108"/>
                <a:gd name="connsiteY2" fmla="*/ 666467 h 924915"/>
                <a:gd name="connsiteX3" fmla="*/ 7256015 w 8411108"/>
                <a:gd name="connsiteY3" fmla="*/ 919001 h 924915"/>
                <a:gd name="connsiteX4" fmla="*/ 4597983 w 8411108"/>
                <a:gd name="connsiteY4" fmla="*/ 402994 h 924915"/>
                <a:gd name="connsiteX5" fmla="*/ 2133182 w 8411108"/>
                <a:gd name="connsiteY5" fmla="*/ 913314 h 924915"/>
                <a:gd name="connsiteX6" fmla="*/ 143830 w 8411108"/>
                <a:gd name="connsiteY6" fmla="*/ 536818 h 924915"/>
                <a:gd name="connsiteX7" fmla="*/ 0 w 8411108"/>
                <a:gd name="connsiteY7" fmla="*/ 442560 h 924915"/>
                <a:gd name="connsiteX8" fmla="*/ 0 w 8411108"/>
                <a:gd name="connsiteY8" fmla="*/ 48750 h 924915"/>
                <a:gd name="connsiteX9" fmla="*/ 15289 w 8411108"/>
                <a:gd name="connsiteY9" fmla="*/ 48461 h 924915"/>
                <a:gd name="connsiteX10" fmla="*/ 145550 w 8411108"/>
                <a:gd name="connsiteY10" fmla="*/ 133826 h 924915"/>
                <a:gd name="connsiteX11" fmla="*/ 2134902 w 8411108"/>
                <a:gd name="connsiteY11" fmla="*/ 510322 h 924915"/>
                <a:gd name="connsiteX12" fmla="*/ 4599703 w 8411108"/>
                <a:gd name="connsiteY12" fmla="*/ 2 h 924915"/>
                <a:gd name="connsiteX0" fmla="*/ 4599703 w 8411108"/>
                <a:gd name="connsiteY0" fmla="*/ 2 h 924915"/>
                <a:gd name="connsiteX1" fmla="*/ 7257735 w 8411108"/>
                <a:gd name="connsiteY1" fmla="*/ 516009 h 924915"/>
                <a:gd name="connsiteX2" fmla="*/ 8411108 w 8411108"/>
                <a:gd name="connsiteY2" fmla="*/ 666467 h 924915"/>
                <a:gd name="connsiteX3" fmla="*/ 7256015 w 8411108"/>
                <a:gd name="connsiteY3" fmla="*/ 919001 h 924915"/>
                <a:gd name="connsiteX4" fmla="*/ 4597983 w 8411108"/>
                <a:gd name="connsiteY4" fmla="*/ 402994 h 924915"/>
                <a:gd name="connsiteX5" fmla="*/ 2133182 w 8411108"/>
                <a:gd name="connsiteY5" fmla="*/ 913314 h 924915"/>
                <a:gd name="connsiteX6" fmla="*/ 143830 w 8411108"/>
                <a:gd name="connsiteY6" fmla="*/ 536818 h 924915"/>
                <a:gd name="connsiteX7" fmla="*/ 0 w 8411108"/>
                <a:gd name="connsiteY7" fmla="*/ 442560 h 924915"/>
                <a:gd name="connsiteX8" fmla="*/ 0 w 8411108"/>
                <a:gd name="connsiteY8" fmla="*/ 48750 h 924915"/>
                <a:gd name="connsiteX9" fmla="*/ 15289 w 8411108"/>
                <a:gd name="connsiteY9" fmla="*/ 48461 h 924915"/>
                <a:gd name="connsiteX10" fmla="*/ 145550 w 8411108"/>
                <a:gd name="connsiteY10" fmla="*/ 133826 h 924915"/>
                <a:gd name="connsiteX11" fmla="*/ 2134902 w 8411108"/>
                <a:gd name="connsiteY11" fmla="*/ 510322 h 924915"/>
                <a:gd name="connsiteX12" fmla="*/ 4599703 w 8411108"/>
                <a:gd name="connsiteY12" fmla="*/ 2 h 924915"/>
                <a:gd name="connsiteX0" fmla="*/ 4599703 w 8411108"/>
                <a:gd name="connsiteY0" fmla="*/ 2 h 919210"/>
                <a:gd name="connsiteX1" fmla="*/ 7257735 w 8411108"/>
                <a:gd name="connsiteY1" fmla="*/ 516009 h 919210"/>
                <a:gd name="connsiteX2" fmla="*/ 8411108 w 8411108"/>
                <a:gd name="connsiteY2" fmla="*/ 666467 h 919210"/>
                <a:gd name="connsiteX3" fmla="*/ 7256015 w 8411108"/>
                <a:gd name="connsiteY3" fmla="*/ 919001 h 919210"/>
                <a:gd name="connsiteX4" fmla="*/ 4597983 w 8411108"/>
                <a:gd name="connsiteY4" fmla="*/ 402994 h 919210"/>
                <a:gd name="connsiteX5" fmla="*/ 2133182 w 8411108"/>
                <a:gd name="connsiteY5" fmla="*/ 913314 h 919210"/>
                <a:gd name="connsiteX6" fmla="*/ 143830 w 8411108"/>
                <a:gd name="connsiteY6" fmla="*/ 536818 h 919210"/>
                <a:gd name="connsiteX7" fmla="*/ 0 w 8411108"/>
                <a:gd name="connsiteY7" fmla="*/ 442560 h 919210"/>
                <a:gd name="connsiteX8" fmla="*/ 0 w 8411108"/>
                <a:gd name="connsiteY8" fmla="*/ 48750 h 919210"/>
                <a:gd name="connsiteX9" fmla="*/ 15289 w 8411108"/>
                <a:gd name="connsiteY9" fmla="*/ 48461 h 919210"/>
                <a:gd name="connsiteX10" fmla="*/ 145550 w 8411108"/>
                <a:gd name="connsiteY10" fmla="*/ 133826 h 919210"/>
                <a:gd name="connsiteX11" fmla="*/ 2134902 w 8411108"/>
                <a:gd name="connsiteY11" fmla="*/ 510322 h 919210"/>
                <a:gd name="connsiteX12" fmla="*/ 4599703 w 8411108"/>
                <a:gd name="connsiteY12" fmla="*/ 2 h 919210"/>
                <a:gd name="connsiteX0" fmla="*/ 4599703 w 8411108"/>
                <a:gd name="connsiteY0" fmla="*/ 2 h 919077"/>
                <a:gd name="connsiteX1" fmla="*/ 7257735 w 8411108"/>
                <a:gd name="connsiteY1" fmla="*/ 516009 h 919077"/>
                <a:gd name="connsiteX2" fmla="*/ 8411108 w 8411108"/>
                <a:gd name="connsiteY2" fmla="*/ 666467 h 919077"/>
                <a:gd name="connsiteX3" fmla="*/ 7256015 w 8411108"/>
                <a:gd name="connsiteY3" fmla="*/ 919001 h 919077"/>
                <a:gd name="connsiteX4" fmla="*/ 4597983 w 8411108"/>
                <a:gd name="connsiteY4" fmla="*/ 402994 h 919077"/>
                <a:gd name="connsiteX5" fmla="*/ 2133182 w 8411108"/>
                <a:gd name="connsiteY5" fmla="*/ 913314 h 919077"/>
                <a:gd name="connsiteX6" fmla="*/ 143830 w 8411108"/>
                <a:gd name="connsiteY6" fmla="*/ 536818 h 919077"/>
                <a:gd name="connsiteX7" fmla="*/ 0 w 8411108"/>
                <a:gd name="connsiteY7" fmla="*/ 442560 h 919077"/>
                <a:gd name="connsiteX8" fmla="*/ 0 w 8411108"/>
                <a:gd name="connsiteY8" fmla="*/ 48750 h 919077"/>
                <a:gd name="connsiteX9" fmla="*/ 15289 w 8411108"/>
                <a:gd name="connsiteY9" fmla="*/ 48461 h 919077"/>
                <a:gd name="connsiteX10" fmla="*/ 145550 w 8411108"/>
                <a:gd name="connsiteY10" fmla="*/ 133826 h 919077"/>
                <a:gd name="connsiteX11" fmla="*/ 2134902 w 8411108"/>
                <a:gd name="connsiteY11" fmla="*/ 510322 h 919077"/>
                <a:gd name="connsiteX12" fmla="*/ 4599703 w 8411108"/>
                <a:gd name="connsiteY12" fmla="*/ 2 h 91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11108" h="919077">
                  <a:moveTo>
                    <a:pt x="4599703" y="2"/>
                  </a:moveTo>
                  <a:cubicBezTo>
                    <a:pt x="5453508" y="950"/>
                    <a:pt x="6749501" y="445025"/>
                    <a:pt x="7257735" y="516009"/>
                  </a:cubicBezTo>
                  <a:cubicBezTo>
                    <a:pt x="7765969" y="586993"/>
                    <a:pt x="7918133" y="450712"/>
                    <a:pt x="8411108" y="666467"/>
                  </a:cubicBezTo>
                  <a:cubicBezTo>
                    <a:pt x="8026077" y="750645"/>
                    <a:pt x="7759592" y="923264"/>
                    <a:pt x="7256015" y="919001"/>
                  </a:cubicBezTo>
                  <a:cubicBezTo>
                    <a:pt x="6595005" y="913405"/>
                    <a:pt x="5451788" y="403942"/>
                    <a:pt x="4597983" y="402994"/>
                  </a:cubicBezTo>
                  <a:cubicBezTo>
                    <a:pt x="3744177" y="402046"/>
                    <a:pt x="2899513" y="906720"/>
                    <a:pt x="2133182" y="913314"/>
                  </a:cubicBezTo>
                  <a:cubicBezTo>
                    <a:pt x="1462644" y="919083"/>
                    <a:pt x="555269" y="751030"/>
                    <a:pt x="143830" y="536818"/>
                  </a:cubicBezTo>
                  <a:lnTo>
                    <a:pt x="0" y="442560"/>
                  </a:lnTo>
                  <a:lnTo>
                    <a:pt x="0" y="48750"/>
                  </a:lnTo>
                  <a:lnTo>
                    <a:pt x="15289" y="48461"/>
                  </a:lnTo>
                  <a:lnTo>
                    <a:pt x="145550" y="133826"/>
                  </a:lnTo>
                  <a:cubicBezTo>
                    <a:pt x="556989" y="348039"/>
                    <a:pt x="1464363" y="516091"/>
                    <a:pt x="2134902" y="510322"/>
                  </a:cubicBezTo>
                  <a:cubicBezTo>
                    <a:pt x="2901233" y="503728"/>
                    <a:pt x="3745897" y="-946"/>
                    <a:pt x="4599703" y="2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920" dirty="0"/>
            </a:p>
          </p:txBody>
        </p:sp>
      </p:grpSp>
      <p:sp>
        <p:nvSpPr>
          <p:cNvPr id="9801" name="副标题 2"/>
          <p:cNvSpPr>
            <a:spLocks noGrp="1"/>
          </p:cNvSpPr>
          <p:nvPr>
            <p:ph type="subTitle" idx="1"/>
          </p:nvPr>
        </p:nvSpPr>
        <p:spPr>
          <a:xfrm>
            <a:off x="729537" y="7475948"/>
            <a:ext cx="11558983" cy="597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</a:defRPr>
            </a:lvl1pPr>
            <a:lvl2pPr marL="487650" indent="0" algn="ctr">
              <a:buNone/>
              <a:defRPr sz="2133"/>
            </a:lvl2pPr>
            <a:lvl3pPr marL="975296" indent="0" algn="ctr">
              <a:buNone/>
              <a:defRPr sz="1920"/>
            </a:lvl3pPr>
            <a:lvl4pPr marL="1462945" indent="0" algn="ctr">
              <a:buNone/>
              <a:defRPr sz="1707"/>
            </a:lvl4pPr>
            <a:lvl5pPr marL="1950593" indent="0" algn="ctr">
              <a:buNone/>
              <a:defRPr sz="1707"/>
            </a:lvl5pPr>
            <a:lvl6pPr marL="2438241" indent="0" algn="ctr">
              <a:buNone/>
              <a:defRPr sz="1707"/>
            </a:lvl6pPr>
            <a:lvl7pPr marL="2925888" indent="0" algn="ctr">
              <a:buNone/>
              <a:defRPr sz="1707"/>
            </a:lvl7pPr>
            <a:lvl8pPr marL="3413536" indent="0" algn="ctr">
              <a:buNone/>
              <a:defRPr sz="1707"/>
            </a:lvl8pPr>
            <a:lvl9pPr marL="3901186" indent="0" algn="ctr">
              <a:buNone/>
              <a:defRPr sz="1707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729537" y="8175356"/>
            <a:ext cx="11558400" cy="56425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87648" indent="0">
              <a:buNone/>
              <a:defRPr/>
            </a:lvl2pPr>
            <a:lvl3pPr marL="975295" indent="0">
              <a:buNone/>
              <a:defRPr/>
            </a:lvl3pPr>
            <a:lvl4pPr marL="1462943" indent="0">
              <a:buNone/>
              <a:defRPr/>
            </a:lvl4pPr>
            <a:lvl5pPr marL="1950593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95234" y="11392743"/>
            <a:ext cx="4942350" cy="56425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87648" indent="0">
              <a:buNone/>
              <a:defRPr/>
            </a:lvl2pPr>
            <a:lvl3pPr marL="975295" indent="0">
              <a:buNone/>
              <a:defRPr/>
            </a:lvl3pPr>
            <a:lvl4pPr marL="1462943" indent="0">
              <a:buNone/>
              <a:defRPr/>
            </a:lvl4pPr>
            <a:lvl5pPr marL="1950593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729537" y="6459060"/>
            <a:ext cx="11558983" cy="993552"/>
          </a:xfrm>
        </p:spPr>
        <p:txBody>
          <a:bodyPr anchor="ctr">
            <a:normAutofit/>
          </a:bodyPr>
          <a:lstStyle>
            <a:lvl1pPr algn="l">
              <a:defRPr sz="384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478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标题居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885774"/>
            <a:ext cx="11861800" cy="619665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4588045" y="565501"/>
            <a:ext cx="2507910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73" name="标题文本"/>
          <p:cNvSpPr txBox="1">
            <a:spLocks noGrp="1"/>
          </p:cNvSpPr>
          <p:nvPr>
            <p:ph type="body" sz="quarter" idx="14"/>
          </p:nvPr>
        </p:nvSpPr>
        <p:spPr>
          <a:xfrm>
            <a:off x="682416" y="565501"/>
            <a:ext cx="2507909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val="31196550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内容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 - 空白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61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2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 - 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682416" y="565501"/>
            <a:ext cx="2507909" cy="914755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标题文本</a:t>
            </a:r>
          </a:p>
        </p:txBody>
      </p:sp>
      <p:sp>
        <p:nvSpPr>
          <p:cNvPr id="82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83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84" name="线条"/>
          <p:cNvSpPr/>
          <p:nvPr/>
        </p:nvSpPr>
        <p:spPr>
          <a:xfrm flipV="1">
            <a:off x="5029200" y="2017450"/>
            <a:ext cx="0" cy="5406148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85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22300" y="1984151"/>
            <a:ext cx="4627761" cy="5785298"/>
          </a:xfrm>
          <a:prstGeom prst="rect">
            <a:avLst/>
          </a:prstGeom>
        </p:spPr>
        <p:txBody>
          <a:bodyPr/>
          <a:lstStyle>
            <a:lvl1pPr marL="254000" indent="-254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文本"/>
          <p:cNvSpPr txBox="1">
            <a:spLocks noGrp="1"/>
          </p:cNvSpPr>
          <p:nvPr>
            <p:ph type="body" sz="quarter" idx="13"/>
          </p:nvPr>
        </p:nvSpPr>
        <p:spPr>
          <a:xfrm>
            <a:off x="6179939" y="1972719"/>
            <a:ext cx="6003628" cy="635001"/>
          </a:xfrm>
          <a:prstGeom prst="rect">
            <a:avLst/>
          </a:prstGeom>
        </p:spPr>
        <p:txBody>
          <a:bodyPr lIns="76200" tIns="76200" rIns="76200" bIns="76200">
            <a:sp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27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7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8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745" y="590901"/>
            <a:ext cx="439117" cy="4490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9" name="标题文本"/>
          <p:cNvSpPr txBox="1">
            <a:spLocks noGrp="1"/>
          </p:cNvSpPr>
          <p:nvPr>
            <p:ph type="body" sz="quarter" idx="14"/>
          </p:nvPr>
        </p:nvSpPr>
        <p:spPr>
          <a:xfrm>
            <a:off x="4588045" y="565501"/>
            <a:ext cx="2507910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线条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7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9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线条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7" name="图像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8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0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正文级别 1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线条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6" name="线条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7" name="图像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8" name="图像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" name="图像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59135" y="565501"/>
            <a:ext cx="10720604" cy="91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5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705596"/>
            <a:ext cx="11861800" cy="666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06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1pPr>
      <a:lvl2pPr marL="863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2pPr>
      <a:lvl3pPr marL="1320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3pPr>
      <a:lvl4pPr marL="1778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4pPr>
      <a:lvl5pPr marL="22352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5pPr>
      <a:lvl6pPr marL="2692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6pPr>
      <a:lvl7pPr marL="3149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7pPr>
      <a:lvl8pPr marL="3606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8pPr>
      <a:lvl9pPr marL="4064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0p/28fhj7kx57q1s1fdls53n2v80000gn/T/com.microsoft.Powerpoint/converted_emf.emf" TargetMode="Externa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>
            <a:extLst>
              <a:ext uri="{FF2B5EF4-FFF2-40B4-BE49-F238E27FC236}">
                <a16:creationId xmlns:a16="http://schemas.microsoft.com/office/drawing/2014/main" id="{78F7B328-8FE6-4F5F-B499-FC97FF9904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2400" b="1" dirty="0"/>
              <a:t>商学院 徐宁</a:t>
            </a:r>
            <a:endParaRPr lang="en-US" altLang="zh-CN" sz="2400" b="1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348768A-C870-492C-8F8C-F17B4E1D58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EB19F2F-8AFE-4C8E-BB64-007DBE4FF3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数据分析与处理技术</a:t>
            </a:r>
            <a:r>
              <a:rPr lang="en-US" altLang="zh-CN" dirty="0"/>
              <a:t>——5 </a:t>
            </a:r>
            <a:r>
              <a:rPr lang="zh-CN" altLang="en-US" dirty="0"/>
              <a:t>统计分析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25D1A4-2F57-CC41-9548-18AAA8ED13CD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B7A1BCF-4C0D-A44E-AFC4-1EA92DC058FE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305D18-41F1-B44D-B8BA-1295C857D3C4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9E7745-E907-3E43-B4E9-415843254902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C19C131-FABB-4AFB-B3A0-F2A93E49B908}"/>
              </a:ext>
            </a:extLst>
          </p:cNvPr>
          <p:cNvSpPr txBox="1"/>
          <p:nvPr/>
        </p:nvSpPr>
        <p:spPr>
          <a:xfrm rot="21107962">
            <a:off x="8812896" y="2273486"/>
            <a:ext cx="1843199" cy="4848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920" spc="107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2020</a:t>
            </a:r>
            <a:endParaRPr lang="zh-CN" altLang="en-US" sz="1920" spc="107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033A690-7E64-DF43-812E-845A2CDBDECD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9027F2-A1F9-BC42-BD50-309842B86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8021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56108-4F0C-A948-9A3F-BEA02E0B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常见统计函数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CF3F8E1-7B83-EE45-B049-BF6D466CEB4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10</a:t>
            </a:fld>
            <a:endParaRPr lang="zh-CN" altLang="en-US"/>
          </a:p>
        </p:txBody>
      </p:sp>
      <p:pic>
        <p:nvPicPr>
          <p:cNvPr id="6" name="图片 5" descr="图片包含 游戏机&#10;&#10;描述已自动生成">
            <a:extLst>
              <a:ext uri="{FF2B5EF4-FFF2-40B4-BE49-F238E27FC236}">
                <a16:creationId xmlns:a16="http://schemas.microsoft.com/office/drawing/2014/main" id="{A8F9D582-E929-6440-B1E1-A792B0360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5" y="2955654"/>
            <a:ext cx="10720604" cy="1587038"/>
          </a:xfrm>
          <a:prstGeom prst="rect">
            <a:avLst/>
          </a:prstGeom>
        </p:spPr>
      </p:pic>
      <p:pic>
        <p:nvPicPr>
          <p:cNvPr id="8" name="图片 7" descr="图片包含 游戏机, 桌子&#10;&#10;描述已自动生成">
            <a:extLst>
              <a:ext uri="{FF2B5EF4-FFF2-40B4-BE49-F238E27FC236}">
                <a16:creationId xmlns:a16="http://schemas.microsoft.com/office/drawing/2014/main" id="{F5314E15-D257-ED4F-B3B8-CDCF23018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4" y="6466821"/>
            <a:ext cx="10670928" cy="141849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28F8D63-1863-ED49-A7EF-E617632A7C17}"/>
              </a:ext>
            </a:extLst>
          </p:cNvPr>
          <p:cNvSpPr txBox="1"/>
          <p:nvPr/>
        </p:nvSpPr>
        <p:spPr>
          <a:xfrm>
            <a:off x="759135" y="1816935"/>
            <a:ext cx="95410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衡量数据差异常用统计量包括：极差、方差、标准差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865ADB-979D-5C47-B6A3-753D609B89FE}"/>
              </a:ext>
            </a:extLst>
          </p:cNvPr>
          <p:cNvSpPr txBox="1"/>
          <p:nvPr/>
        </p:nvSpPr>
        <p:spPr>
          <a:xfrm>
            <a:off x="759134" y="4930613"/>
            <a:ext cx="10670928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衡量变量之间变化关系的统计量：协方差、相关系数，计算结果均为矩阵</a:t>
            </a:r>
          </a:p>
        </p:txBody>
      </p:sp>
    </p:spTree>
    <p:extLst>
      <p:ext uri="{BB962C8B-B14F-4D97-AF65-F5344CB8AC3E}">
        <p14:creationId xmlns:p14="http://schemas.microsoft.com/office/powerpoint/2010/main" val="87314920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8E8459-3DC7-594C-90AA-492823A6B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常见统计函数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51F61E-91E9-D846-8D82-5F00D2BD6B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11</a:t>
            </a:fld>
            <a:endParaRPr lang="zh-CN" altLang="en-US"/>
          </a:p>
        </p:txBody>
      </p:sp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D04A45AF-C852-3249-B60A-7080F76C2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5" y="3247322"/>
            <a:ext cx="10800278" cy="16314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141B1F-A1E9-274E-A4AB-F96B7258CAA4}"/>
              </a:ext>
            </a:extLst>
          </p:cNvPr>
          <p:cNvSpPr txBox="1"/>
          <p:nvPr/>
        </p:nvSpPr>
        <p:spPr>
          <a:xfrm>
            <a:off x="759135" y="1931389"/>
            <a:ext cx="11202656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衡量对象的分布情况，常见统计量为分位数，其中最常用的中位数是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50%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分位数，分位数计算如下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DE64F3-6B69-D543-BBC5-17862BA7E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81" y="6076949"/>
            <a:ext cx="10794130" cy="10272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DB21BD4-71D8-664D-BEE6-8F24015BEAE0}"/>
              </a:ext>
            </a:extLst>
          </p:cNvPr>
          <p:cNvSpPr txBox="1"/>
          <p:nvPr/>
        </p:nvSpPr>
        <p:spPr>
          <a:xfrm>
            <a:off x="914400" y="5224052"/>
            <a:ext cx="66684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箱图是直观展示数据分布的图形方式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14776357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AD5E20-3014-CD46-8F5F-6F5C58818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案例：鸢尾花数据集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964267-E862-714B-AC09-EAEA91C2B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1705596"/>
            <a:ext cx="5635869" cy="5838204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鸢尾花数据记录的属性</a:t>
            </a:r>
            <a:endParaRPr kumimoji="1" lang="en-US" altLang="zh-CN" dirty="0"/>
          </a:p>
          <a:p>
            <a:r>
              <a:rPr kumimoji="1" lang="zh-CN" altLang="en-US" dirty="0"/>
              <a:t>花萼长度、花萼宽度、花瓣长度、花瓣宽度</a:t>
            </a:r>
            <a:endParaRPr kumimoji="1" lang="en-US" altLang="zh-CN" dirty="0"/>
          </a:p>
          <a:p>
            <a:r>
              <a:rPr kumimoji="1" lang="zh-CN" altLang="en-US" dirty="0"/>
              <a:t>鸢尾花种类：</a:t>
            </a:r>
            <a:br>
              <a:rPr kumimoji="1" lang="en-US" altLang="zh-CN" dirty="0"/>
            </a:br>
            <a:r>
              <a:rPr kumimoji="1" lang="zh-CN" altLang="en-US" dirty="0"/>
              <a:t>山鸢尾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setosa</a:t>
            </a:r>
            <a:r>
              <a:rPr kumimoji="1" lang="en-US" altLang="zh-CN" dirty="0"/>
              <a:t>)</a:t>
            </a:r>
            <a:r>
              <a:rPr kumimoji="1" lang="zh-CN" altLang="en-US" dirty="0"/>
              <a:t>、</a:t>
            </a:r>
            <a:br>
              <a:rPr kumimoji="1" lang="en-US" altLang="zh-CN" dirty="0"/>
            </a:br>
            <a:r>
              <a:rPr kumimoji="1" lang="zh-CN" altLang="en-US" dirty="0"/>
              <a:t>云芝</a:t>
            </a:r>
            <a:r>
              <a:rPr kumimoji="1" lang="en-US" altLang="zh-CN" dirty="0"/>
              <a:t>(versicolor)</a:t>
            </a:r>
            <a:r>
              <a:rPr kumimoji="1" lang="zh-CN" altLang="en-US" dirty="0"/>
              <a:t>、</a:t>
            </a:r>
            <a:br>
              <a:rPr kumimoji="1" lang="en-US" altLang="zh-CN" dirty="0"/>
            </a:br>
            <a:r>
              <a:rPr kumimoji="1" lang="zh-CN" altLang="en-US" dirty="0"/>
              <a:t>锦葵</a:t>
            </a:r>
            <a:r>
              <a:rPr kumimoji="1" lang="en-US" altLang="zh-CN" dirty="0"/>
              <a:t>(virginica)</a:t>
            </a:r>
            <a:endParaRPr kumimoji="1" lang="zh-CN" altLang="en-US" dirty="0"/>
          </a:p>
        </p:txBody>
      </p:sp>
      <p:pic>
        <p:nvPicPr>
          <p:cNvPr id="4" name="图片 3" descr="图片包含 植物, 鲜花&#10;&#10;描述已自动生成">
            <a:extLst>
              <a:ext uri="{FF2B5EF4-FFF2-40B4-BE49-F238E27FC236}">
                <a16:creationId xmlns:a16="http://schemas.microsoft.com/office/drawing/2014/main" id="{955A3CEB-DD9A-5C40-AC90-46F007D94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1672105"/>
            <a:ext cx="5846428" cy="37651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E64264A-1C94-1F4C-86D6-CAED37E12269}"/>
              </a:ext>
            </a:extLst>
          </p:cNvPr>
          <p:cNvSpPr txBox="1"/>
          <p:nvPr/>
        </p:nvSpPr>
        <p:spPr>
          <a:xfrm>
            <a:off x="6502400" y="5856988"/>
            <a:ext cx="6199554" cy="2072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著名植物学家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Fisher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与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1936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年观察并记录了一整套鸢尾花的测量数据，其中之一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iris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数据集将是我们今天的教学案例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0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05A117-1356-AE4C-83B4-0AB20472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初步预览数据结构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D2BBB8-D470-5A47-9149-A9B6203AF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705597"/>
            <a:ext cx="11861800" cy="914755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快速掌握数据集概况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F4C96E-76D7-2142-8C05-053A83569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501089"/>
            <a:ext cx="11465414" cy="2237154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1EB24D2-8925-134B-8973-6B89F17A0D7D}"/>
              </a:ext>
            </a:extLst>
          </p:cNvPr>
          <p:cNvGraphicFramePr>
            <a:graphicFrameLocks noGrp="1"/>
          </p:cNvGraphicFramePr>
          <p:nvPr/>
        </p:nvGraphicFramePr>
        <p:xfrm>
          <a:off x="2263651" y="2845693"/>
          <a:ext cx="8081111" cy="3161232"/>
        </p:xfrm>
        <a:graphic>
          <a:graphicData uri="http://schemas.openxmlformats.org/drawingml/2006/table">
            <a:tbl>
              <a:tblPr/>
              <a:tblGrid>
                <a:gridCol w="334108">
                  <a:extLst>
                    <a:ext uri="{9D8B030D-6E8A-4147-A177-3AD203B41FA5}">
                      <a16:colId xmlns:a16="http://schemas.microsoft.com/office/drawing/2014/main" val="3294305927"/>
                    </a:ext>
                  </a:extLst>
                </a:gridCol>
                <a:gridCol w="1758461">
                  <a:extLst>
                    <a:ext uri="{9D8B030D-6E8A-4147-A177-3AD203B41FA5}">
                      <a16:colId xmlns:a16="http://schemas.microsoft.com/office/drawing/2014/main" val="3496266125"/>
                    </a:ext>
                  </a:extLst>
                </a:gridCol>
                <a:gridCol w="1635370">
                  <a:extLst>
                    <a:ext uri="{9D8B030D-6E8A-4147-A177-3AD203B41FA5}">
                      <a16:colId xmlns:a16="http://schemas.microsoft.com/office/drawing/2014/main" val="899992995"/>
                    </a:ext>
                  </a:extLst>
                </a:gridCol>
                <a:gridCol w="1670538">
                  <a:extLst>
                    <a:ext uri="{9D8B030D-6E8A-4147-A177-3AD203B41FA5}">
                      <a16:colId xmlns:a16="http://schemas.microsoft.com/office/drawing/2014/main" val="2298889276"/>
                    </a:ext>
                  </a:extLst>
                </a:gridCol>
                <a:gridCol w="1529862">
                  <a:extLst>
                    <a:ext uri="{9D8B030D-6E8A-4147-A177-3AD203B41FA5}">
                      <a16:colId xmlns:a16="http://schemas.microsoft.com/office/drawing/2014/main" val="2984202268"/>
                    </a:ext>
                  </a:extLst>
                </a:gridCol>
                <a:gridCol w="1152772">
                  <a:extLst>
                    <a:ext uri="{9D8B030D-6E8A-4147-A177-3AD203B41FA5}">
                      <a16:colId xmlns:a16="http://schemas.microsoft.com/office/drawing/2014/main" val="4283659008"/>
                    </a:ext>
                  </a:extLst>
                </a:gridCol>
              </a:tblGrid>
              <a:tr h="283522">
                <a:tc>
                  <a:txBody>
                    <a:bodyPr/>
                    <a:lstStyle/>
                    <a:p>
                      <a:br>
                        <a:rPr lang="zh-CN" altLang="en-US" sz="2000">
                          <a:effectLst/>
                          <a:latin typeface="Helvetica" pitchFamily="2" charset="0"/>
                        </a:rPr>
                      </a:br>
                      <a:endParaRPr lang="zh-CN" altLang="en-US" sz="2000">
                        <a:effectLst/>
                        <a:latin typeface="Helvetica" pitchFamily="2" charset="0"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Sepal.Length</a:t>
                      </a:r>
                      <a:endParaRPr lang="en-US" sz="2000" dirty="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Sepal.Width</a:t>
                      </a:r>
                      <a:endParaRPr lang="en-US" sz="2000" dirty="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Petal.Length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Petal.Width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Species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096088"/>
                  </a:ext>
                </a:extLst>
              </a:tr>
              <a:tr h="293899">
                <a:tc>
                  <a:txBody>
                    <a:bodyPr/>
                    <a:lstStyle/>
                    <a:p>
                      <a:r>
                        <a:rPr lang="en-US" altLang="zh-CN" sz="2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5.1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3.5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1.4</a:t>
                      </a:r>
                      <a:endParaRPr lang="zh-CN" altLang="en-US" sz="2000" dirty="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setosa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061949"/>
                  </a:ext>
                </a:extLst>
              </a:tr>
              <a:tr h="293899">
                <a:tc>
                  <a:txBody>
                    <a:bodyPr/>
                    <a:lstStyle/>
                    <a:p>
                      <a:r>
                        <a:rPr lang="en-US" altLang="zh-CN" sz="2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4.9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1.4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setosa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561858"/>
                  </a:ext>
                </a:extLst>
              </a:tr>
              <a:tr h="293899">
                <a:tc>
                  <a:txBody>
                    <a:bodyPr/>
                    <a:lstStyle/>
                    <a:p>
                      <a:r>
                        <a:rPr lang="en-US" altLang="zh-CN" sz="2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4.7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3.2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1.3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setosa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244378"/>
                  </a:ext>
                </a:extLst>
              </a:tr>
              <a:tr h="293899">
                <a:tc>
                  <a:txBody>
                    <a:bodyPr/>
                    <a:lstStyle/>
                    <a:p>
                      <a:r>
                        <a:rPr lang="en-US" altLang="zh-CN" sz="2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4.6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3.1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1.5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setosa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669362"/>
                  </a:ext>
                </a:extLst>
              </a:tr>
              <a:tr h="293899">
                <a:tc>
                  <a:txBody>
                    <a:bodyPr/>
                    <a:lstStyle/>
                    <a:p>
                      <a:r>
                        <a:rPr lang="en-US" altLang="zh-CN" sz="2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3.6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1.4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</a:t>
                      </a:r>
                      <a:endParaRPr lang="zh-CN" altLang="en-US" sz="2000" dirty="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setosa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7771349"/>
                  </a:ext>
                </a:extLst>
              </a:tr>
              <a:tr h="293899">
                <a:tc>
                  <a:txBody>
                    <a:bodyPr/>
                    <a:lstStyle/>
                    <a:p>
                      <a:r>
                        <a:rPr lang="en-US" altLang="zh-CN" sz="2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5.4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3.9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1.7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</a:t>
                      </a:r>
                      <a:endParaRPr lang="zh-CN" altLang="en-US" sz="2000" dirty="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setosa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299995"/>
                  </a:ext>
                </a:extLst>
              </a:tr>
              <a:tr h="293899">
                <a:tc>
                  <a:txBody>
                    <a:bodyPr/>
                    <a:lstStyle/>
                    <a:p>
                      <a:r>
                        <a:rPr lang="en-US" altLang="zh-CN" sz="2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4.6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3.4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1.4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setosa</a:t>
                      </a:r>
                      <a:endParaRPr lang="en-US" sz="2000" dirty="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305636"/>
                  </a:ext>
                </a:extLst>
              </a:tr>
            </a:tbl>
          </a:graphicData>
        </a:graphic>
      </p:graphicFrame>
      <p:sp>
        <p:nvSpPr>
          <p:cNvPr id="9" name="灯片编号占位符 8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55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E366F7-FA8B-224C-A9E8-3ACA11781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数据的统计描述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16B81E-42A8-4F4E-B548-AD9DB1E63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193" y="1723181"/>
            <a:ext cx="6198577" cy="1776157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用什么方法描述数据描述的客观事物特征？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D10EBB-0E2F-5A45-8EC2-D90D00D28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370" y="1723181"/>
            <a:ext cx="1931311" cy="59012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38F1C7C-34F4-FA4D-BA66-C0BD2C7BF3A7}"/>
              </a:ext>
            </a:extLst>
          </p:cNvPr>
          <p:cNvSpPr/>
          <p:nvPr/>
        </p:nvSpPr>
        <p:spPr>
          <a:xfrm>
            <a:off x="7928707" y="8058274"/>
            <a:ext cx="59983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400" dirty="0"/>
              <a:t>单独取出花萼宽度属性数据为例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EF34CEC-793C-E54C-A776-F26208187B7B}"/>
              </a:ext>
            </a:extLst>
          </p:cNvPr>
          <p:cNvGrpSpPr/>
          <p:nvPr/>
        </p:nvGrpSpPr>
        <p:grpSpPr>
          <a:xfrm>
            <a:off x="2074985" y="3005271"/>
            <a:ext cx="7011535" cy="1444284"/>
            <a:chOff x="2074985" y="3005271"/>
            <a:chExt cx="7011535" cy="144428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3279CDC-1D3E-AC42-A7FE-3F34398482DD}"/>
                </a:ext>
              </a:extLst>
            </p:cNvPr>
            <p:cNvSpPr txBox="1"/>
            <p:nvPr/>
          </p:nvSpPr>
          <p:spPr>
            <a:xfrm>
              <a:off x="2074985" y="3005271"/>
              <a:ext cx="7011535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平均数 </a:t>
              </a:r>
              <a:r>
                <a:rPr kumimoji="0" lang="en-US" altLang="zh-CN" sz="2800" b="0" i="0" u="none" strike="noStrike" cap="none" spc="0" normalizeH="0" baseline="0" dirty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mean()</a:t>
              </a: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函数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281582C-4988-D647-8DE6-3D44484B6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8570" y="3712955"/>
              <a:ext cx="4064000" cy="736600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77314D87-58EE-324E-AFE6-99CF9C4E234F}"/>
              </a:ext>
            </a:extLst>
          </p:cNvPr>
          <p:cNvGrpSpPr/>
          <p:nvPr/>
        </p:nvGrpSpPr>
        <p:grpSpPr>
          <a:xfrm>
            <a:off x="2074984" y="4572530"/>
            <a:ext cx="7011535" cy="1553283"/>
            <a:chOff x="2074984" y="4572530"/>
            <a:chExt cx="7011535" cy="1553283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B76440C-9050-3F46-8381-8F90733F5D3B}"/>
                </a:ext>
              </a:extLst>
            </p:cNvPr>
            <p:cNvSpPr txBox="1"/>
            <p:nvPr/>
          </p:nvSpPr>
          <p:spPr>
            <a:xfrm>
              <a:off x="2074984" y="4572530"/>
              <a:ext cx="7011535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标准差 </a:t>
              </a:r>
              <a:r>
                <a:rPr lang="en-US" altLang="zh-CN" sz="2800" dirty="0" err="1"/>
                <a:t>sd</a:t>
              </a:r>
              <a:r>
                <a:rPr kumimoji="0" lang="en-US" altLang="zh-CN" sz="2800" b="0" i="0" u="none" strike="noStrike" cap="none" spc="0" normalizeH="0" baseline="0" dirty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()</a:t>
              </a: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函数</a:t>
              </a: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E1EB00A-6258-8A45-96B5-09D641ABC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8570" y="5389213"/>
              <a:ext cx="4064000" cy="736600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294C230-A4C7-3742-9369-1D03E642C8A2}"/>
              </a:ext>
            </a:extLst>
          </p:cNvPr>
          <p:cNvGrpSpPr/>
          <p:nvPr/>
        </p:nvGrpSpPr>
        <p:grpSpPr>
          <a:xfrm>
            <a:off x="2074983" y="6251417"/>
            <a:ext cx="7011535" cy="1395683"/>
            <a:chOff x="2074983" y="6251417"/>
            <a:chExt cx="7011535" cy="1395683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8789CE4-A49D-0E49-A74D-72E8967A3108}"/>
                </a:ext>
              </a:extLst>
            </p:cNvPr>
            <p:cNvSpPr txBox="1"/>
            <p:nvPr/>
          </p:nvSpPr>
          <p:spPr>
            <a:xfrm>
              <a:off x="2074983" y="6251417"/>
              <a:ext cx="7011535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800" dirty="0"/>
                <a:t>中位数</a:t>
              </a: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 </a:t>
              </a:r>
              <a:r>
                <a:rPr lang="en-US" altLang="zh-CN" sz="2800" dirty="0"/>
                <a:t>median</a:t>
              </a:r>
              <a:r>
                <a:rPr kumimoji="0" lang="en-US" altLang="zh-CN" sz="2800" b="0" i="0" u="none" strike="noStrike" cap="none" spc="0" normalizeH="0" baseline="0" dirty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()</a:t>
              </a: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函数</a:t>
              </a: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2ABFDFC-A652-F447-B5BA-8640644EA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8570" y="6910500"/>
              <a:ext cx="4064000" cy="736600"/>
            </a:xfrm>
            <a:prstGeom prst="rect">
              <a:avLst/>
            </a:prstGeom>
          </p:spPr>
        </p:pic>
      </p:grpSp>
      <p:sp>
        <p:nvSpPr>
          <p:cNvPr id="14" name="灯片编号占位符 1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4469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E84A9E-740B-2042-A535-35DE64F5C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如何描述事物的分布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6FD1DC-5C07-914F-A1E5-4FAEEE7D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077" y="2037643"/>
            <a:ext cx="1931311" cy="59012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ED9FC73-CEF1-004E-AE45-6845987F0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723" y="2036753"/>
            <a:ext cx="3188677" cy="59021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FC5BA01-747B-CC41-AEBB-5E0322154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735" y="2092965"/>
            <a:ext cx="3188676" cy="5845906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06019B2-C672-E84C-AC8F-E454F1443EDD}"/>
              </a:ext>
            </a:extLst>
          </p:cNvPr>
          <p:cNvGrpSpPr/>
          <p:nvPr/>
        </p:nvGrpSpPr>
        <p:grpSpPr>
          <a:xfrm>
            <a:off x="9691462" y="4876800"/>
            <a:ext cx="2951876" cy="914755"/>
            <a:chOff x="9691462" y="4876800"/>
            <a:chExt cx="2951876" cy="914755"/>
          </a:xfrm>
        </p:grpSpPr>
        <p:sp>
          <p:nvSpPr>
            <p:cNvPr id="8" name="Line 39">
              <a:extLst>
                <a:ext uri="{FF2B5EF4-FFF2-40B4-BE49-F238E27FC236}">
                  <a16:creationId xmlns:a16="http://schemas.microsoft.com/office/drawing/2014/main" id="{49D8450F-EAC2-FB47-B78E-3376B47BAE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91462" y="5142283"/>
              <a:ext cx="94361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hangingPunct="1"/>
              <a:endParaRPr lang="zh-CN" altLang="en-US" sz="1800" kern="120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Text Box 40">
              <a:extLst>
                <a:ext uri="{FF2B5EF4-FFF2-40B4-BE49-F238E27FC236}">
                  <a16:creationId xmlns:a16="http://schemas.microsoft.com/office/drawing/2014/main" id="{1C6E820C-312B-C647-925A-BAB8994D9A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04532" y="4876800"/>
              <a:ext cx="1838806" cy="9147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914400" hangingPunct="1"/>
              <a:r>
                <a:rPr lang="zh-CN" altLang="en-US" sz="2000" kern="1200" dirty="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中位数</a:t>
              </a:r>
              <a:endParaRPr lang="en-US" altLang="zh-CN" sz="2000" kern="1200" dirty="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  <a:p>
              <a:pPr defTabSz="914400" hangingPunct="1"/>
              <a:r>
                <a:rPr lang="en-US" altLang="zh-CN" sz="2000" kern="1200" dirty="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50%</a:t>
              </a:r>
              <a:r>
                <a:rPr lang="zh-CN" altLang="en-US" sz="2000" kern="1200" dirty="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分位数</a:t>
              </a:r>
              <a:endParaRPr lang="en-US" altLang="zh-CN" kern="1200" dirty="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13A3764-12DD-364F-B722-3DAFF0ED0258}"/>
              </a:ext>
            </a:extLst>
          </p:cNvPr>
          <p:cNvGrpSpPr/>
          <p:nvPr/>
        </p:nvGrpSpPr>
        <p:grpSpPr>
          <a:xfrm>
            <a:off x="9670863" y="3896711"/>
            <a:ext cx="2951876" cy="404435"/>
            <a:chOff x="9670863" y="3896711"/>
            <a:chExt cx="2951876" cy="404435"/>
          </a:xfrm>
        </p:grpSpPr>
        <p:sp>
          <p:nvSpPr>
            <p:cNvPr id="10" name="Line 39">
              <a:extLst>
                <a:ext uri="{FF2B5EF4-FFF2-40B4-BE49-F238E27FC236}">
                  <a16:creationId xmlns:a16="http://schemas.microsoft.com/office/drawing/2014/main" id="{8D2123EA-4D9F-8643-9B22-459367E56C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70863" y="4098929"/>
              <a:ext cx="94361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hangingPunct="1"/>
              <a:endParaRPr lang="zh-CN" altLang="en-US" sz="1800" kern="120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Text Box 40">
              <a:extLst>
                <a:ext uri="{FF2B5EF4-FFF2-40B4-BE49-F238E27FC236}">
                  <a16:creationId xmlns:a16="http://schemas.microsoft.com/office/drawing/2014/main" id="{F842FC06-85B6-5E48-8FDC-588058D8D3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83933" y="3896711"/>
              <a:ext cx="1838806" cy="4044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914400" hangingPunct="1"/>
              <a:r>
                <a:rPr lang="en-US" altLang="zh-CN" sz="2000" kern="1200" dirty="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25%</a:t>
              </a:r>
              <a:r>
                <a:rPr lang="zh-CN" altLang="en-US" sz="2000" kern="1200" dirty="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分位数</a:t>
              </a:r>
              <a:endParaRPr lang="en-US" altLang="zh-CN" kern="1200" dirty="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B55253C-AF60-B24D-8B12-45B92071B681}"/>
              </a:ext>
            </a:extLst>
          </p:cNvPr>
          <p:cNvGrpSpPr/>
          <p:nvPr/>
        </p:nvGrpSpPr>
        <p:grpSpPr>
          <a:xfrm>
            <a:off x="9670863" y="5962774"/>
            <a:ext cx="2951876" cy="404435"/>
            <a:chOff x="9670863" y="3896711"/>
            <a:chExt cx="2951876" cy="404435"/>
          </a:xfrm>
        </p:grpSpPr>
        <p:sp>
          <p:nvSpPr>
            <p:cNvPr id="14" name="Line 39">
              <a:extLst>
                <a:ext uri="{FF2B5EF4-FFF2-40B4-BE49-F238E27FC236}">
                  <a16:creationId xmlns:a16="http://schemas.microsoft.com/office/drawing/2014/main" id="{6D96E091-C365-B04A-981E-3952F8EB0A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70863" y="4098929"/>
              <a:ext cx="94361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hangingPunct="1"/>
              <a:endParaRPr lang="zh-CN" altLang="en-US" sz="1800" kern="120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Text Box 40">
              <a:extLst>
                <a:ext uri="{FF2B5EF4-FFF2-40B4-BE49-F238E27FC236}">
                  <a16:creationId xmlns:a16="http://schemas.microsoft.com/office/drawing/2014/main" id="{89B98836-A627-4842-9563-9593139292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83933" y="3896711"/>
              <a:ext cx="1838806" cy="4044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914400" hangingPunct="1"/>
              <a:r>
                <a:rPr lang="en-US" altLang="zh-CN" sz="2000" kern="1200" dirty="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75%</a:t>
              </a:r>
              <a:r>
                <a:rPr lang="zh-CN" altLang="en-US" sz="2000" kern="1200" dirty="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分位数</a:t>
              </a:r>
              <a:endParaRPr lang="en-US" altLang="zh-CN" kern="1200" dirty="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B7F192D-D5DC-4F42-BC09-759BD2854BBC}"/>
              </a:ext>
            </a:extLst>
          </p:cNvPr>
          <p:cNvGrpSpPr/>
          <p:nvPr/>
        </p:nvGrpSpPr>
        <p:grpSpPr>
          <a:xfrm>
            <a:off x="9691462" y="2796291"/>
            <a:ext cx="3188676" cy="404434"/>
            <a:chOff x="9670863" y="3914297"/>
            <a:chExt cx="3188676" cy="404434"/>
          </a:xfrm>
        </p:grpSpPr>
        <p:sp>
          <p:nvSpPr>
            <p:cNvPr id="17" name="Line 39">
              <a:extLst>
                <a:ext uri="{FF2B5EF4-FFF2-40B4-BE49-F238E27FC236}">
                  <a16:creationId xmlns:a16="http://schemas.microsoft.com/office/drawing/2014/main" id="{EE02C6BE-2993-9F46-8252-B3D531E06B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70863" y="4098929"/>
              <a:ext cx="94361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hangingPunct="1"/>
              <a:endParaRPr lang="zh-CN" altLang="en-US" sz="1800" kern="120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Text Box 40">
              <a:extLst>
                <a:ext uri="{FF2B5EF4-FFF2-40B4-BE49-F238E27FC236}">
                  <a16:creationId xmlns:a16="http://schemas.microsoft.com/office/drawing/2014/main" id="{14C9220A-EB29-8D44-9A07-B1742D4334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83933" y="3914297"/>
              <a:ext cx="2075606" cy="4044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914400" hangingPunct="1"/>
              <a:r>
                <a:rPr lang="en-US" altLang="zh-CN" sz="2000" kern="1200" dirty="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0%</a:t>
              </a:r>
              <a:r>
                <a:rPr lang="zh-CN" altLang="en-US" sz="2000" kern="1200" dirty="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分位数</a:t>
              </a:r>
              <a:r>
                <a:rPr lang="en-US" altLang="zh-CN" sz="2000" kern="1200" dirty="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(</a:t>
              </a:r>
              <a:r>
                <a:rPr lang="zh-CN" altLang="en-US" sz="2000" kern="1200" dirty="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最小值</a:t>
              </a:r>
              <a:r>
                <a:rPr lang="en-US" altLang="zh-CN" sz="2000" kern="1200" dirty="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)</a:t>
              </a:r>
              <a:endParaRPr lang="en-US" altLang="zh-CN" kern="1200" dirty="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8B78852-35A1-F042-87BF-8B358015CB19}"/>
              </a:ext>
            </a:extLst>
          </p:cNvPr>
          <p:cNvGrpSpPr/>
          <p:nvPr/>
        </p:nvGrpSpPr>
        <p:grpSpPr>
          <a:xfrm>
            <a:off x="9691462" y="7453183"/>
            <a:ext cx="3188676" cy="404434"/>
            <a:chOff x="9670863" y="3914297"/>
            <a:chExt cx="3188676" cy="404434"/>
          </a:xfrm>
        </p:grpSpPr>
        <p:sp>
          <p:nvSpPr>
            <p:cNvPr id="20" name="Line 39">
              <a:extLst>
                <a:ext uri="{FF2B5EF4-FFF2-40B4-BE49-F238E27FC236}">
                  <a16:creationId xmlns:a16="http://schemas.microsoft.com/office/drawing/2014/main" id="{5CAEED21-39F3-E845-BF57-6780567B20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70863" y="4098929"/>
              <a:ext cx="94361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hangingPunct="1"/>
              <a:endParaRPr lang="zh-CN" altLang="en-US" sz="1800" kern="120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Text Box 40">
              <a:extLst>
                <a:ext uri="{FF2B5EF4-FFF2-40B4-BE49-F238E27FC236}">
                  <a16:creationId xmlns:a16="http://schemas.microsoft.com/office/drawing/2014/main" id="{584032FE-654C-2D40-A8A0-210D583117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83933" y="3914297"/>
              <a:ext cx="2075606" cy="4044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914400" hangingPunct="1"/>
              <a:r>
                <a:rPr lang="en-US" altLang="zh-CN" sz="2000" kern="1200" dirty="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100%</a:t>
              </a:r>
              <a:r>
                <a:rPr lang="zh-CN" altLang="en-US" sz="2000" kern="1200" dirty="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分位数</a:t>
              </a:r>
              <a:r>
                <a:rPr lang="en-US" altLang="zh-CN" sz="2000" kern="1200" dirty="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(</a:t>
              </a:r>
              <a:r>
                <a:rPr lang="zh-CN" altLang="en-US" sz="2000" kern="1200" dirty="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最大值</a:t>
              </a:r>
              <a:r>
                <a:rPr lang="en-US" altLang="zh-CN" sz="2000" kern="1200" dirty="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rPr>
                <a:t>)</a:t>
              </a:r>
              <a:endParaRPr lang="en-US" altLang="zh-CN" kern="1200" dirty="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4816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9DA16-FF35-AA44-82B3-1DBA62D28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分位数计算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5D3FFE-4F1C-8241-A600-12A58AAC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370" y="1723181"/>
            <a:ext cx="1931311" cy="590122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159EF11-6D72-6241-ACB5-0D7CDC9A0461}"/>
              </a:ext>
            </a:extLst>
          </p:cNvPr>
          <p:cNvSpPr/>
          <p:nvPr/>
        </p:nvSpPr>
        <p:spPr>
          <a:xfrm>
            <a:off x="7928707" y="8058274"/>
            <a:ext cx="4732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400" dirty="0"/>
              <a:t>单独取出花萼宽度属性数据为例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B23AFD-AE58-4E43-B6F4-E03EA9013A03}"/>
              </a:ext>
            </a:extLst>
          </p:cNvPr>
          <p:cNvSpPr txBox="1"/>
          <p:nvPr/>
        </p:nvSpPr>
        <p:spPr>
          <a:xfrm>
            <a:off x="525459" y="1791181"/>
            <a:ext cx="701153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quantile()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函数计算分位数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A7D0A47-8AC2-D347-B1CE-98C5826CA2BA}"/>
              </a:ext>
            </a:extLst>
          </p:cNvPr>
          <p:cNvGrpSpPr/>
          <p:nvPr/>
        </p:nvGrpSpPr>
        <p:grpSpPr>
          <a:xfrm>
            <a:off x="759135" y="2480123"/>
            <a:ext cx="7011535" cy="1755742"/>
            <a:chOff x="759135" y="2480123"/>
            <a:chExt cx="7011535" cy="175574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B716D77-F764-2548-B5F9-CE34E6270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6119" y="3169065"/>
              <a:ext cx="4000500" cy="10668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18BF73B-E2AF-B749-A090-9438CE24C143}"/>
                </a:ext>
              </a:extLst>
            </p:cNvPr>
            <p:cNvSpPr txBox="1"/>
            <p:nvPr/>
          </p:nvSpPr>
          <p:spPr>
            <a:xfrm>
              <a:off x="759135" y="2480123"/>
              <a:ext cx="7011535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800" b="0" i="0" u="none" strike="noStrike" cap="none" spc="0" normalizeH="0" baseline="0" dirty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1.</a:t>
              </a: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 默认五个关键分位数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FC00A4B-C7D3-E147-9375-F723983FF5DF}"/>
              </a:ext>
            </a:extLst>
          </p:cNvPr>
          <p:cNvGrpSpPr/>
          <p:nvPr/>
        </p:nvGrpSpPr>
        <p:grpSpPr>
          <a:xfrm>
            <a:off x="706648" y="4343321"/>
            <a:ext cx="7011535" cy="1911205"/>
            <a:chOff x="706648" y="4343321"/>
            <a:chExt cx="7011535" cy="191120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345894C-35DA-6340-A90A-3B672967BFCF}"/>
                </a:ext>
              </a:extLst>
            </p:cNvPr>
            <p:cNvSpPr txBox="1"/>
            <p:nvPr/>
          </p:nvSpPr>
          <p:spPr>
            <a:xfrm>
              <a:off x="706648" y="4343321"/>
              <a:ext cx="7011535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800" dirty="0"/>
                <a:t>2</a:t>
              </a:r>
              <a:r>
                <a:rPr kumimoji="0" lang="en-US" altLang="zh-CN" sz="2800" b="0" i="0" u="none" strike="noStrike" cap="none" spc="0" normalizeH="0" baseline="0" dirty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.</a:t>
              </a: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 指定分位点的分位数</a:t>
              </a: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CF46270-789D-BE4B-A26A-4D1F8410C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0236" y="5187726"/>
              <a:ext cx="6413500" cy="1066800"/>
            </a:xfrm>
            <a:prstGeom prst="rect">
              <a:avLst/>
            </a:prstGeom>
          </p:spPr>
        </p:pic>
      </p:grpSp>
      <p:sp>
        <p:nvSpPr>
          <p:cNvPr id="12" name="灯片编号占位符 1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33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图片 87">
            <a:extLst>
              <a:ext uri="{FF2B5EF4-FFF2-40B4-BE49-F238E27FC236}">
                <a16:creationId xmlns:a16="http://schemas.microsoft.com/office/drawing/2014/main" id="{B899AE90-57F3-414B-BC19-05CF6A2DD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117" y="2527688"/>
            <a:ext cx="3757724" cy="614206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0C7C3AB-4401-2145-A6D2-FDD2B2F97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箱图展示数据分布情况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232D46-C8DB-874F-92B1-97B9A8E33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804" y="2022122"/>
            <a:ext cx="6184359" cy="1960704"/>
          </a:xfrm>
        </p:spPr>
        <p:txBody>
          <a:bodyPr lIns="0" tIns="0" rIns="0" bIns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kumimoji="1" lang="zh-CN" altLang="en-US" dirty="0"/>
              <a:t>画图代码：</a:t>
            </a:r>
            <a:endParaRPr kumimoji="1" lang="en-US" altLang="zh-CN" dirty="0"/>
          </a:p>
          <a:p>
            <a:pPr marL="0" indent="0">
              <a:spcBef>
                <a:spcPts val="0"/>
              </a:spcBef>
              <a:buNone/>
            </a:pPr>
            <a:r>
              <a:rPr kumimoji="1" lang="en-US" altLang="zh-CN" dirty="0"/>
              <a:t> </a:t>
            </a:r>
            <a:r>
              <a:rPr kumimoji="1" lang="en-US" altLang="zh-CN" sz="2800" dirty="0">
                <a:solidFill>
                  <a:srgbClr val="0432FF"/>
                </a:solidFill>
              </a:rPr>
              <a:t>boxplot(</a:t>
            </a:r>
            <a:r>
              <a:rPr kumimoji="1" lang="en-US" altLang="zh-CN" sz="2800" dirty="0" err="1">
                <a:solidFill>
                  <a:srgbClr val="0432FF"/>
                </a:solidFill>
              </a:rPr>
              <a:t>iris$Sepal.Width</a:t>
            </a:r>
            <a:r>
              <a:rPr kumimoji="1" lang="en-US" altLang="zh-CN" sz="2800" dirty="0">
                <a:solidFill>
                  <a:srgbClr val="0432FF"/>
                </a:solidFill>
              </a:rPr>
              <a:t>)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3B2F994-1F44-194B-8926-C38FCD5DA62D}"/>
              </a:ext>
            </a:extLst>
          </p:cNvPr>
          <p:cNvGrpSpPr/>
          <p:nvPr/>
        </p:nvGrpSpPr>
        <p:grpSpPr>
          <a:xfrm>
            <a:off x="9076001" y="3354945"/>
            <a:ext cx="3928799" cy="4737667"/>
            <a:chOff x="9076001" y="3354945"/>
            <a:chExt cx="3928799" cy="4737667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6247A9CC-BD47-2749-B2A9-01424A516148}"/>
                </a:ext>
              </a:extLst>
            </p:cNvPr>
            <p:cNvGrpSpPr/>
            <p:nvPr/>
          </p:nvGrpSpPr>
          <p:grpSpPr>
            <a:xfrm>
              <a:off x="9076001" y="3354945"/>
              <a:ext cx="3928799" cy="311357"/>
              <a:chOff x="6230272" y="3275906"/>
              <a:chExt cx="3928799" cy="309506"/>
            </a:xfrm>
          </p:grpSpPr>
          <p:sp>
            <p:nvSpPr>
              <p:cNvPr id="73" name="Line 39">
                <a:extLst>
                  <a:ext uri="{FF2B5EF4-FFF2-40B4-BE49-F238E27FC236}">
                    <a16:creationId xmlns:a16="http://schemas.microsoft.com/office/drawing/2014/main" id="{35B800F7-FDDA-BB47-AF6D-5E985EAB1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30272" y="3455205"/>
                <a:ext cx="10476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hangingPunct="1"/>
                <a:endParaRPr lang="zh-CN" altLang="en-US" sz="18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4" name="Text Box 40">
                <a:extLst>
                  <a:ext uri="{FF2B5EF4-FFF2-40B4-BE49-F238E27FC236}">
                    <a16:creationId xmlns:a16="http://schemas.microsoft.com/office/drawing/2014/main" id="{7651D5D0-6CFF-A740-9E5F-BE72C52701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77952" y="3275906"/>
                <a:ext cx="2881119" cy="3095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defTabSz="914400" hangingPunct="1"/>
                <a:r>
                  <a:rPr lang="zh-CN" altLang="en-US" sz="2400" kern="1200">
                    <a:solidFill>
                      <a:srgbClr val="000000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上须</a:t>
                </a:r>
                <a:endParaRPr lang="en-US" altLang="zh-CN" sz="2400" kern="1200" dirty="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7932D7E2-8081-7D48-8233-67DF5BCD5D5E}"/>
                </a:ext>
              </a:extLst>
            </p:cNvPr>
            <p:cNvGrpSpPr/>
            <p:nvPr/>
          </p:nvGrpSpPr>
          <p:grpSpPr>
            <a:xfrm>
              <a:off x="9076001" y="5071889"/>
              <a:ext cx="3928799" cy="311357"/>
              <a:chOff x="6230272" y="3275906"/>
              <a:chExt cx="3928799" cy="309506"/>
            </a:xfrm>
          </p:grpSpPr>
          <p:sp>
            <p:nvSpPr>
              <p:cNvPr id="77" name="Line 39">
                <a:extLst>
                  <a:ext uri="{FF2B5EF4-FFF2-40B4-BE49-F238E27FC236}">
                    <a16:creationId xmlns:a16="http://schemas.microsoft.com/office/drawing/2014/main" id="{9C9316BE-40B6-2E4C-9D5E-2CE6E99A8B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30272" y="3455205"/>
                <a:ext cx="10476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hangingPunct="1"/>
                <a:endParaRPr lang="zh-CN" altLang="en-US" sz="18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8" name="Text Box 40">
                <a:extLst>
                  <a:ext uri="{FF2B5EF4-FFF2-40B4-BE49-F238E27FC236}">
                    <a16:creationId xmlns:a16="http://schemas.microsoft.com/office/drawing/2014/main" id="{7814BCE1-89EF-D843-B068-CA93AE9C32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77952" y="3275906"/>
                <a:ext cx="2881119" cy="3095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defTabSz="914400" hangingPunct="1"/>
                <a:r>
                  <a:rPr lang="en-US" altLang="zh-CN" sz="2000" kern="1200" dirty="0">
                    <a:solidFill>
                      <a:srgbClr val="000000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75%</a:t>
                </a:r>
                <a:r>
                  <a:rPr lang="zh-CN" altLang="en-US" sz="2000" kern="1200" dirty="0">
                    <a:solidFill>
                      <a:srgbClr val="000000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分位数</a:t>
                </a:r>
                <a:endParaRPr lang="en-US" altLang="zh-CN" kern="1200" dirty="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768F8A29-A83F-A840-97DC-9F3EA1BDF3A5}"/>
                </a:ext>
              </a:extLst>
            </p:cNvPr>
            <p:cNvGrpSpPr/>
            <p:nvPr/>
          </p:nvGrpSpPr>
          <p:grpSpPr>
            <a:xfrm>
              <a:off x="9076001" y="5878527"/>
              <a:ext cx="3928799" cy="311357"/>
              <a:chOff x="6230272" y="3275906"/>
              <a:chExt cx="3928799" cy="309506"/>
            </a:xfrm>
          </p:grpSpPr>
          <p:sp>
            <p:nvSpPr>
              <p:cNvPr id="80" name="Line 39">
                <a:extLst>
                  <a:ext uri="{FF2B5EF4-FFF2-40B4-BE49-F238E27FC236}">
                    <a16:creationId xmlns:a16="http://schemas.microsoft.com/office/drawing/2014/main" id="{8059EB31-6BCD-8742-AB2F-648D47C341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30272" y="3455205"/>
                <a:ext cx="10476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hangingPunct="1"/>
                <a:endParaRPr lang="zh-CN" altLang="en-US" sz="18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1" name="Text Box 40">
                <a:extLst>
                  <a:ext uri="{FF2B5EF4-FFF2-40B4-BE49-F238E27FC236}">
                    <a16:creationId xmlns:a16="http://schemas.microsoft.com/office/drawing/2014/main" id="{A6C72F0F-E957-0241-8406-58BA4C4750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77952" y="3275906"/>
                <a:ext cx="2881119" cy="3095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defTabSz="914400" hangingPunct="1"/>
                <a:r>
                  <a:rPr lang="en-US" altLang="zh-CN" sz="2000" kern="1200" dirty="0">
                    <a:solidFill>
                      <a:srgbClr val="000000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50%</a:t>
                </a:r>
                <a:r>
                  <a:rPr lang="zh-CN" altLang="en-US" sz="2000" kern="1200" dirty="0">
                    <a:solidFill>
                      <a:srgbClr val="000000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分位数（中位数）</a:t>
                </a:r>
                <a:endParaRPr lang="en-US" altLang="zh-CN" kern="1200" dirty="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9781405E-7F66-AA40-83EF-E1492474FBEB}"/>
                </a:ext>
              </a:extLst>
            </p:cNvPr>
            <p:cNvGrpSpPr/>
            <p:nvPr/>
          </p:nvGrpSpPr>
          <p:grpSpPr>
            <a:xfrm>
              <a:off x="9076001" y="6467199"/>
              <a:ext cx="3928799" cy="311357"/>
              <a:chOff x="6230272" y="3275906"/>
              <a:chExt cx="3928799" cy="309506"/>
            </a:xfrm>
          </p:grpSpPr>
          <p:sp>
            <p:nvSpPr>
              <p:cNvPr id="83" name="Line 39">
                <a:extLst>
                  <a:ext uri="{FF2B5EF4-FFF2-40B4-BE49-F238E27FC236}">
                    <a16:creationId xmlns:a16="http://schemas.microsoft.com/office/drawing/2014/main" id="{F9DD703D-C204-A54F-A592-C956B9ADF1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30272" y="3455205"/>
                <a:ext cx="10476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hangingPunct="1"/>
                <a:endParaRPr lang="zh-CN" altLang="en-US" sz="18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4" name="Text Box 40">
                <a:extLst>
                  <a:ext uri="{FF2B5EF4-FFF2-40B4-BE49-F238E27FC236}">
                    <a16:creationId xmlns:a16="http://schemas.microsoft.com/office/drawing/2014/main" id="{BD4C9B4A-22EB-E444-B560-C1A5769F6E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77952" y="3275906"/>
                <a:ext cx="2881119" cy="3095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defTabSz="914400" hangingPunct="1"/>
                <a:r>
                  <a:rPr lang="en-US" altLang="zh-CN" sz="2000" kern="1200" dirty="0">
                    <a:solidFill>
                      <a:srgbClr val="000000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25%</a:t>
                </a:r>
                <a:r>
                  <a:rPr lang="zh-CN" altLang="en-US" sz="2000" kern="1200" dirty="0">
                    <a:solidFill>
                      <a:srgbClr val="000000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分位数</a:t>
                </a:r>
                <a:endParaRPr lang="en-US" altLang="zh-CN" kern="1200" dirty="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460F6CBD-4321-814F-A438-423B6F3586F7}"/>
                </a:ext>
              </a:extLst>
            </p:cNvPr>
            <p:cNvGrpSpPr/>
            <p:nvPr/>
          </p:nvGrpSpPr>
          <p:grpSpPr>
            <a:xfrm>
              <a:off x="9076001" y="7781255"/>
              <a:ext cx="3928799" cy="311357"/>
              <a:chOff x="6230272" y="3275906"/>
              <a:chExt cx="3928799" cy="309506"/>
            </a:xfrm>
          </p:grpSpPr>
          <p:sp>
            <p:nvSpPr>
              <p:cNvPr id="86" name="Line 39">
                <a:extLst>
                  <a:ext uri="{FF2B5EF4-FFF2-40B4-BE49-F238E27FC236}">
                    <a16:creationId xmlns:a16="http://schemas.microsoft.com/office/drawing/2014/main" id="{22511F80-4434-D647-8886-09F593BF1C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30272" y="3455205"/>
                <a:ext cx="10476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hangingPunct="1"/>
                <a:endParaRPr lang="zh-CN" altLang="en-US" sz="1800" kern="120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7" name="Text Box 40">
                <a:extLst>
                  <a:ext uri="{FF2B5EF4-FFF2-40B4-BE49-F238E27FC236}">
                    <a16:creationId xmlns:a16="http://schemas.microsoft.com/office/drawing/2014/main" id="{B5FC0AE1-AB8E-584F-818C-583EB5481A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77952" y="3275906"/>
                <a:ext cx="2881119" cy="3095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defTabSz="914400" hangingPunct="1"/>
                <a:r>
                  <a:rPr lang="zh-CN" altLang="en-US" sz="2400" kern="1200">
                    <a:solidFill>
                      <a:srgbClr val="000000"/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下须</a:t>
                </a:r>
                <a:endParaRPr lang="en-US" altLang="zh-CN" sz="2400" kern="1200" dirty="0">
                  <a:solidFill>
                    <a:srgbClr val="000000"/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A24F9455-B971-2248-BFEF-BB7FCADBC9B5}"/>
              </a:ext>
            </a:extLst>
          </p:cNvPr>
          <p:cNvSpPr txBox="1">
            <a:spLocks/>
          </p:cNvSpPr>
          <p:nvPr/>
        </p:nvSpPr>
        <p:spPr>
          <a:xfrm>
            <a:off x="930123" y="4098194"/>
            <a:ext cx="5189314" cy="1960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spcBef>
                <a:spcPts val="0"/>
              </a:spcBef>
              <a:buFont typeface="Helvetica Neue"/>
              <a:buNone/>
            </a:pPr>
            <a:r>
              <a:rPr kumimoji="1" lang="zh-CN" altLang="en-US" dirty="0"/>
              <a:t>箱图分析数据的要点：</a:t>
            </a:r>
            <a:endParaRPr kumimoji="1" lang="en-US" altLang="zh-CN" dirty="0"/>
          </a:p>
          <a:p>
            <a:pPr marL="0" indent="0" hangingPunct="1">
              <a:spcBef>
                <a:spcPts val="0"/>
              </a:spcBef>
              <a:buFont typeface="Helvetica Neue"/>
              <a:buNone/>
            </a:pPr>
            <a:r>
              <a:rPr kumimoji="1" lang="zh-CN" altLang="en-US" dirty="0">
                <a:solidFill>
                  <a:srgbClr val="0432FF"/>
                </a:solidFill>
              </a:rPr>
              <a:t>五个分位数</a:t>
            </a:r>
            <a:endParaRPr kumimoji="1" lang="en-US" altLang="zh-CN" dirty="0">
              <a:solidFill>
                <a:srgbClr val="0432FF"/>
              </a:solidFill>
            </a:endParaRPr>
          </a:p>
          <a:p>
            <a:pPr marL="0" indent="0" hangingPunct="1">
              <a:spcBef>
                <a:spcPts val="0"/>
              </a:spcBef>
              <a:buFont typeface="Helvetica Neue"/>
              <a:buNone/>
            </a:pPr>
            <a:r>
              <a:rPr kumimoji="1" lang="zh-CN" altLang="en-US" dirty="0">
                <a:solidFill>
                  <a:srgbClr val="0432FF"/>
                </a:solidFill>
              </a:rPr>
              <a:t>离群值</a:t>
            </a:r>
            <a:endParaRPr kumimoji="1" lang="en-US" altLang="zh-CN" dirty="0">
              <a:solidFill>
                <a:srgbClr val="0432FF"/>
              </a:solidFill>
            </a:endParaRPr>
          </a:p>
          <a:p>
            <a:pPr marL="0" indent="0" hangingPunct="1">
              <a:spcBef>
                <a:spcPts val="0"/>
              </a:spcBef>
              <a:buFont typeface="Helvetica Neue"/>
              <a:buNone/>
            </a:pPr>
            <a:r>
              <a:rPr kumimoji="1" lang="zh-CN" altLang="en-US" dirty="0">
                <a:solidFill>
                  <a:srgbClr val="0432FF"/>
                </a:solidFill>
              </a:rPr>
              <a:t>四分位距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797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9FC21-7FB8-EF42-AAC8-B5BB6EDEF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用箱图探索对象分布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C56708-4686-4040-91F4-B96981547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927" y="1321994"/>
            <a:ext cx="7872535" cy="81930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58DB111-86DD-064F-B676-AFE9BDB3563A}"/>
              </a:ext>
            </a:extLst>
          </p:cNvPr>
          <p:cNvSpPr/>
          <p:nvPr/>
        </p:nvSpPr>
        <p:spPr>
          <a:xfrm>
            <a:off x="563502" y="1624890"/>
            <a:ext cx="119567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solidFill>
                  <a:srgbClr val="0432FF"/>
                </a:solidFill>
              </a:rPr>
              <a:t>boxplot(</a:t>
            </a:r>
            <a:r>
              <a:rPr kumimoji="1" lang="en-US" altLang="zh-CN" sz="2800" dirty="0" err="1">
                <a:solidFill>
                  <a:srgbClr val="0432FF"/>
                </a:solidFill>
              </a:rPr>
              <a:t>iris$Sepal.Width</a:t>
            </a:r>
            <a:r>
              <a:rPr kumimoji="1" lang="zh-CN" altLang="en-US" sz="2800" dirty="0">
                <a:solidFill>
                  <a:srgbClr val="0432FF"/>
                </a:solidFill>
              </a:rPr>
              <a:t>～</a:t>
            </a:r>
            <a:r>
              <a:rPr kumimoji="1" lang="en-US" altLang="zh-CN" sz="2800" dirty="0" err="1">
                <a:solidFill>
                  <a:srgbClr val="0432FF"/>
                </a:solidFill>
              </a:rPr>
              <a:t>iris$Species</a:t>
            </a:r>
            <a:r>
              <a:rPr kumimoji="1" lang="en-US" altLang="zh-CN" sz="2800" dirty="0">
                <a:solidFill>
                  <a:srgbClr val="0432FF"/>
                </a:solidFill>
              </a:rPr>
              <a:t>)</a:t>
            </a:r>
            <a:endParaRPr lang="zh-CN" altLang="en-US" sz="2800" dirty="0"/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5698FBD7-FB32-0E4E-8D2B-1DD4BB1FD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87608" y="2904603"/>
            <a:ext cx="5101928" cy="1960704"/>
          </a:xfrm>
        </p:spPr>
        <p:txBody>
          <a:bodyPr lIns="0" tIns="0" rIns="0" bIns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kumimoji="1" lang="zh-CN" altLang="en-US" dirty="0">
                <a:solidFill>
                  <a:srgbClr val="0432FF"/>
                </a:solidFill>
              </a:rPr>
              <a:t>三种类型的花瓣分布呈现什么特点？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AB4C2C3-D87F-41D3-A6FC-A9CC57980F73}"/>
              </a:ext>
            </a:extLst>
          </p:cNvPr>
          <p:cNvGraphicFramePr>
            <a:graphicFrameLocks noGrp="1"/>
          </p:cNvGraphicFramePr>
          <p:nvPr/>
        </p:nvGraphicFramePr>
        <p:xfrm>
          <a:off x="8368830" y="4844822"/>
          <a:ext cx="3570194" cy="3283888"/>
        </p:xfrm>
        <a:graphic>
          <a:graphicData uri="http://schemas.openxmlformats.org/drawingml/2006/table">
            <a:tbl>
              <a:tblPr/>
              <a:tblGrid>
                <a:gridCol w="2036023">
                  <a:extLst>
                    <a:ext uri="{9D8B030D-6E8A-4147-A177-3AD203B41FA5}">
                      <a16:colId xmlns:a16="http://schemas.microsoft.com/office/drawing/2014/main" val="3011828383"/>
                    </a:ext>
                  </a:extLst>
                </a:gridCol>
                <a:gridCol w="1534171">
                  <a:extLst>
                    <a:ext uri="{9D8B030D-6E8A-4147-A177-3AD203B41FA5}">
                      <a16:colId xmlns:a16="http://schemas.microsoft.com/office/drawing/2014/main" val="2668664446"/>
                    </a:ext>
                  </a:extLst>
                </a:gridCol>
              </a:tblGrid>
              <a:tr h="410486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Petal.Width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Species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81427"/>
                  </a:ext>
                </a:extLst>
              </a:tr>
              <a:tr h="410486"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setosa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749551"/>
                  </a:ext>
                </a:extLst>
              </a:tr>
              <a:tr h="410486"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setosa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485687"/>
                  </a:ext>
                </a:extLst>
              </a:tr>
              <a:tr h="410486"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setosa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546948"/>
                  </a:ext>
                </a:extLst>
              </a:tr>
              <a:tr h="410486"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setosa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163523"/>
                  </a:ext>
                </a:extLst>
              </a:tr>
              <a:tr h="410486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</a:t>
                      </a:r>
                      <a:endParaRPr lang="zh-CN" altLang="en-US" sz="2000" dirty="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setosa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352686"/>
                  </a:ext>
                </a:extLst>
              </a:tr>
              <a:tr h="410486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0.4</a:t>
                      </a:r>
                      <a:endParaRPr lang="zh-CN" altLang="en-US" sz="2000" dirty="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setosa</a:t>
                      </a:r>
                      <a:endParaRPr 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9414554"/>
                  </a:ext>
                </a:extLst>
              </a:tr>
              <a:tr h="410486">
                <a:tc>
                  <a:txBody>
                    <a:bodyPr/>
                    <a:lstStyle/>
                    <a:p>
                      <a:r>
                        <a:rPr lang="en-US" altLang="zh-CN" sz="2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</a:t>
                      </a:r>
                      <a:endParaRPr lang="zh-CN" altLang="en-US" sz="200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setosa</a:t>
                      </a:r>
                      <a:endParaRPr lang="en-US" sz="2000" dirty="0">
                        <a:effectLst/>
                      </a:endParaRPr>
                    </a:p>
                  </a:txBody>
                  <a:tcPr marL="26127" marR="26127" marT="26127" marB="2612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2589188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70067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数据框操作"/>
          <p:cNvSpPr txBox="1">
            <a:spLocks noGrp="1"/>
          </p:cNvSpPr>
          <p:nvPr>
            <p:ph type="title"/>
          </p:nvPr>
        </p:nvSpPr>
        <p:spPr>
          <a:xfrm>
            <a:off x="1846385" y="4289673"/>
            <a:ext cx="3898679" cy="203492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属性分析</a:t>
            </a:r>
            <a:endParaRPr dirty="0"/>
          </a:p>
        </p:txBody>
      </p:sp>
      <p:sp>
        <p:nvSpPr>
          <p:cNvPr id="149" name="数据操作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数据框操作</a:t>
            </a:r>
            <a:endParaRPr dirty="0"/>
          </a:p>
        </p:txBody>
      </p:sp>
      <p:sp>
        <p:nvSpPr>
          <p:cNvPr id="15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51" name="data.frame"/>
          <p:cNvSpPr txBox="1"/>
          <p:nvPr/>
        </p:nvSpPr>
        <p:spPr>
          <a:xfrm>
            <a:off x="7352515" y="3421647"/>
            <a:ext cx="215764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2C64A7"/>
                </a:solidFill>
              </a:defRPr>
            </a:lvl1pPr>
          </a:lstStyle>
          <a:p>
            <a:r>
              <a:rPr lang="en-US" altLang="zh-CN" dirty="0"/>
              <a:t>table</a:t>
            </a:r>
            <a:r>
              <a:rPr lang="zh-CN" altLang="en-US" dirty="0"/>
              <a:t>函数</a:t>
            </a:r>
            <a:endParaRPr dirty="0"/>
          </a:p>
        </p:txBody>
      </p:sp>
      <p:sp>
        <p:nvSpPr>
          <p:cNvPr id="152" name="变量操作"/>
          <p:cNvSpPr txBox="1"/>
          <p:nvPr/>
        </p:nvSpPr>
        <p:spPr>
          <a:xfrm>
            <a:off x="7352515" y="4242733"/>
            <a:ext cx="1333698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2C64A7"/>
                </a:solidFill>
              </a:defRPr>
            </a:lvl1pPr>
          </a:lstStyle>
          <a:p>
            <a:r>
              <a:rPr lang="zh-CN" altLang="en-US" dirty="0"/>
              <a:t>直方图</a:t>
            </a:r>
            <a:endParaRPr dirty="0"/>
          </a:p>
        </p:txBody>
      </p:sp>
      <p:sp>
        <p:nvSpPr>
          <p:cNvPr id="153" name="数据框工具"/>
          <p:cNvSpPr txBox="1"/>
          <p:nvPr/>
        </p:nvSpPr>
        <p:spPr>
          <a:xfrm>
            <a:off x="7352515" y="5063817"/>
            <a:ext cx="2975173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2C64A7"/>
                </a:solidFill>
              </a:defRPr>
            </a:lvl1pPr>
          </a:lstStyle>
          <a:p>
            <a:r>
              <a:rPr lang="zh-CN" altLang="en-US" dirty="0"/>
              <a:t>混合类型列联表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845451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4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 advAuto="0"/>
      <p:bldP spid="152" grpId="0" animBg="1" advAuto="0"/>
      <p:bldP spid="153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变量操作与探索"/>
          <p:cNvSpPr txBox="1">
            <a:spLocks noGrp="1"/>
          </p:cNvSpPr>
          <p:nvPr>
            <p:ph type="title"/>
          </p:nvPr>
        </p:nvSpPr>
        <p:spPr>
          <a:xfrm>
            <a:off x="1259631" y="4289673"/>
            <a:ext cx="4485433" cy="203492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随机向量与抽样</a:t>
            </a:r>
            <a:endParaRPr dirty="0"/>
          </a:p>
        </p:txBody>
      </p:sp>
      <p:sp>
        <p:nvSpPr>
          <p:cNvPr id="159" name="探索性分析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统计函数</a:t>
            </a:r>
            <a:endParaRPr dirty="0"/>
          </a:p>
        </p:txBody>
      </p:sp>
      <p:sp>
        <p:nvSpPr>
          <p:cNvPr id="1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61" name="向量操作"/>
          <p:cNvSpPr txBox="1"/>
          <p:nvPr/>
        </p:nvSpPr>
        <p:spPr>
          <a:xfrm>
            <a:off x="7352515" y="3421648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dirty="0"/>
              <a:t>随机函数</a:t>
            </a:r>
            <a:endParaRPr dirty="0"/>
          </a:p>
        </p:txBody>
      </p:sp>
      <p:sp>
        <p:nvSpPr>
          <p:cNvPr id="7" name="向量操作">
            <a:extLst>
              <a:ext uri="{FF2B5EF4-FFF2-40B4-BE49-F238E27FC236}">
                <a16:creationId xmlns:a16="http://schemas.microsoft.com/office/drawing/2014/main" id="{B66344AB-84F1-6442-8DD5-5BA4E41621BD}"/>
              </a:ext>
            </a:extLst>
          </p:cNvPr>
          <p:cNvSpPr txBox="1"/>
          <p:nvPr/>
        </p:nvSpPr>
        <p:spPr>
          <a:xfrm>
            <a:off x="7352515" y="4148947"/>
            <a:ext cx="2154436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dirty="0"/>
              <a:t>典型随机数</a:t>
            </a:r>
            <a:endParaRPr dirty="0"/>
          </a:p>
        </p:txBody>
      </p:sp>
      <p:sp>
        <p:nvSpPr>
          <p:cNvPr id="8" name="向量操作">
            <a:extLst>
              <a:ext uri="{FF2B5EF4-FFF2-40B4-BE49-F238E27FC236}">
                <a16:creationId xmlns:a16="http://schemas.microsoft.com/office/drawing/2014/main" id="{8234E703-E87E-4F21-9B1E-F95590F1746F}"/>
              </a:ext>
            </a:extLst>
          </p:cNvPr>
          <p:cNvSpPr txBox="1"/>
          <p:nvPr/>
        </p:nvSpPr>
        <p:spPr>
          <a:xfrm>
            <a:off x="7352515" y="4876246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dirty="0"/>
              <a:t>数据图形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139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 advAuto="0"/>
      <p:bldP spid="7" grpId="0" animBg="1" advAuto="0"/>
      <p:bldP spid="8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F40FF-CA2E-7B41-997E-068FF684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案例分析：从病案记录中找出潜在信息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721D60-0619-D04A-8547-484610FF7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462" y="1740766"/>
            <a:ext cx="9486900" cy="2163018"/>
          </a:xfrm>
        </p:spPr>
        <p:txBody>
          <a:bodyPr/>
          <a:lstStyle/>
          <a:p>
            <a:r>
              <a:rPr kumimoji="1" lang="zh-CN" altLang="en-US" dirty="0"/>
              <a:t>病例数据转化成机器人已经不再是新鲜事，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年出现了许多自动诊断的机器人。其根本是利用病例数据挖掘出了潜藏在数据之中的规律。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A11E36A-5063-4C4A-AD31-9276DC904471}"/>
              </a:ext>
            </a:extLst>
          </p:cNvPr>
          <p:cNvGrpSpPr/>
          <p:nvPr/>
        </p:nvGrpSpPr>
        <p:grpSpPr>
          <a:xfrm>
            <a:off x="6502400" y="3903784"/>
            <a:ext cx="6057900" cy="4749312"/>
            <a:chOff x="6502400" y="3903784"/>
            <a:chExt cx="6057900" cy="4749312"/>
          </a:xfrm>
        </p:grpSpPr>
        <p:pic>
          <p:nvPicPr>
            <p:cNvPr id="5" name="图片 4" descr="图片包含 人员, 室内, 建筑物, 男士&#10;&#10;描述已自动生成">
              <a:extLst>
                <a:ext uri="{FF2B5EF4-FFF2-40B4-BE49-F238E27FC236}">
                  <a16:creationId xmlns:a16="http://schemas.microsoft.com/office/drawing/2014/main" id="{9ED33473-6FEE-C34E-B3A3-902F9E228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400" y="4473145"/>
              <a:ext cx="6057900" cy="4179951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B5864E3-AD6F-F14A-BF50-3E05C80F085A}"/>
                </a:ext>
              </a:extLst>
            </p:cNvPr>
            <p:cNvSpPr txBox="1"/>
            <p:nvPr/>
          </p:nvSpPr>
          <p:spPr>
            <a:xfrm>
              <a:off x="7253334" y="3903784"/>
              <a:ext cx="5110373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b="0" i="0" u="none" strike="noStrike" cap="none" spc="0" normalizeH="0" baseline="0" dirty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北京博览会上的体检机器人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6D822D7-FC30-0B49-B2F9-C2AD4D02DB4F}"/>
              </a:ext>
            </a:extLst>
          </p:cNvPr>
          <p:cNvGrpSpPr/>
          <p:nvPr/>
        </p:nvGrpSpPr>
        <p:grpSpPr>
          <a:xfrm>
            <a:off x="6502401" y="3903784"/>
            <a:ext cx="6057899" cy="4786320"/>
            <a:chOff x="444500" y="3866776"/>
            <a:chExt cx="6057899" cy="4786320"/>
          </a:xfrm>
        </p:grpSpPr>
        <p:pic>
          <p:nvPicPr>
            <p:cNvPr id="7" name="图片 6" descr="图片包含 室内, 人员, 餐桌, 办公桌&#10;&#10;描述已自动生成">
              <a:extLst>
                <a:ext uri="{FF2B5EF4-FFF2-40B4-BE49-F238E27FC236}">
                  <a16:creationId xmlns:a16="http://schemas.microsoft.com/office/drawing/2014/main" id="{BDDD9771-33F8-C44E-B262-56174DFE1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00" y="4473145"/>
              <a:ext cx="6057899" cy="4179951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5766197-D370-A544-A93F-240F861DDF64}"/>
                </a:ext>
              </a:extLst>
            </p:cNvPr>
            <p:cNvSpPr txBox="1"/>
            <p:nvPr/>
          </p:nvSpPr>
          <p:spPr>
            <a:xfrm>
              <a:off x="1009064" y="3866776"/>
              <a:ext cx="5110373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b="0" i="0" u="none" strike="noStrike" cap="none" spc="0" normalizeH="0" baseline="0" dirty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望闻问切的“老中医”机器人</a:t>
              </a:r>
            </a:p>
          </p:txBody>
        </p:sp>
      </p:grp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03EF7739-4E69-1B41-935B-DE06EB85F84C}"/>
              </a:ext>
            </a:extLst>
          </p:cNvPr>
          <p:cNvSpPr txBox="1">
            <a:spLocks/>
          </p:cNvSpPr>
          <p:nvPr/>
        </p:nvSpPr>
        <p:spPr>
          <a:xfrm>
            <a:off x="629754" y="5301434"/>
            <a:ext cx="5606289" cy="2163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理解如何从属性数据中揭示隐藏信息</a:t>
            </a:r>
            <a:r>
              <a:rPr kumimoji="1" lang="en-US" altLang="zh-CN" dirty="0">
                <a:solidFill>
                  <a:srgbClr val="FF0000"/>
                </a:solidFill>
              </a:rPr>
              <a:t>,</a:t>
            </a:r>
            <a:r>
              <a:rPr kumimoji="1" lang="zh-CN" altLang="en-US" dirty="0">
                <a:solidFill>
                  <a:srgbClr val="FF0000"/>
                </a:solidFill>
              </a:rPr>
              <a:t>学会用</a:t>
            </a:r>
            <a:r>
              <a:rPr kumimoji="1" lang="en-US" altLang="zh-CN" dirty="0">
                <a:solidFill>
                  <a:srgbClr val="FF0000"/>
                </a:solidFill>
              </a:rPr>
              <a:t>R</a:t>
            </a:r>
            <a:r>
              <a:rPr kumimoji="1" lang="zh-CN" altLang="en-US" dirty="0">
                <a:solidFill>
                  <a:srgbClr val="FF0000"/>
                </a:solidFill>
              </a:rPr>
              <a:t>语言处理属性分析问题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1747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积累起来的病案数据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1500" y="2356337"/>
            <a:ext cx="5424854" cy="6016760"/>
          </a:xfrm>
        </p:spPr>
        <p:txBody>
          <a:bodyPr/>
          <a:lstStyle/>
          <a:p>
            <a:pPr marL="0" indent="0" algn="just">
              <a:buNone/>
            </a:pPr>
            <a:r>
              <a:rPr lang="zh-CN" altLang="en-US"/>
              <a:t> </a:t>
            </a:r>
            <a:r>
              <a:rPr lang="en-US" altLang="zh-CN"/>
              <a:t>Edwards</a:t>
            </a:r>
            <a:r>
              <a:rPr lang="zh-CN" altLang="en-US" dirty="0"/>
              <a:t>医生在一年内记录了</a:t>
            </a:r>
            <a:r>
              <a:rPr lang="en-US" altLang="zh-CN" dirty="0"/>
              <a:t>85</a:t>
            </a:r>
            <a:r>
              <a:rPr lang="zh-CN" altLang="en-US" dirty="0"/>
              <a:t>个病人治疗风湿性关节炎</a:t>
            </a:r>
            <a:r>
              <a:rPr lang="en-US" altLang="zh-CN" dirty="0"/>
              <a:t>(Arthritis)</a:t>
            </a:r>
            <a:r>
              <a:rPr lang="zh-CN" altLang="en-US" dirty="0"/>
              <a:t> 的情况，他希望通过这些数据分析新的方法</a:t>
            </a:r>
            <a:r>
              <a:rPr lang="en-US" altLang="zh-CN" dirty="0"/>
              <a:t>Placebo</a:t>
            </a:r>
            <a:r>
              <a:rPr lang="zh-CN" altLang="en-US" dirty="0"/>
              <a:t>与传统治疗方法有多大区别。</a:t>
            </a:r>
            <a:endParaRPr lang="en-US" altLang="zh-CN" dirty="0"/>
          </a:p>
          <a:p>
            <a:pPr marL="0" indent="0" algn="just">
              <a:buNone/>
            </a:pPr>
            <a:r>
              <a:rPr lang="zh-CN" altLang="en-US"/>
              <a:t>病例</a:t>
            </a:r>
            <a:r>
              <a:rPr lang="zh-CN" altLang="en-US" dirty="0"/>
              <a:t>数据已经积累成右侧这样的表格，该如何分析呢？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70B0EBE-DF3E-BE40-A184-0F3CB9FF90A4}"/>
              </a:ext>
            </a:extLst>
          </p:cNvPr>
          <p:cNvGraphicFramePr>
            <a:graphicFrameLocks noGrp="1"/>
          </p:cNvGraphicFramePr>
          <p:nvPr/>
        </p:nvGraphicFramePr>
        <p:xfrm>
          <a:off x="6315183" y="2356337"/>
          <a:ext cx="5800617" cy="6016756"/>
        </p:xfrm>
        <a:graphic>
          <a:graphicData uri="http://schemas.openxmlformats.org/drawingml/2006/table">
            <a:tbl>
              <a:tblPr/>
              <a:tblGrid>
                <a:gridCol w="543712">
                  <a:extLst>
                    <a:ext uri="{9D8B030D-6E8A-4147-A177-3AD203B41FA5}">
                      <a16:colId xmlns:a16="http://schemas.microsoft.com/office/drawing/2014/main" val="224925368"/>
                    </a:ext>
                  </a:extLst>
                </a:gridCol>
                <a:gridCol w="1752302">
                  <a:extLst>
                    <a:ext uri="{9D8B030D-6E8A-4147-A177-3AD203B41FA5}">
                      <a16:colId xmlns:a16="http://schemas.microsoft.com/office/drawing/2014/main" val="2328942375"/>
                    </a:ext>
                  </a:extLst>
                </a:gridCol>
                <a:gridCol w="1168205">
                  <a:extLst>
                    <a:ext uri="{9D8B030D-6E8A-4147-A177-3AD203B41FA5}">
                      <a16:colId xmlns:a16="http://schemas.microsoft.com/office/drawing/2014/main" val="2795145397"/>
                    </a:ext>
                  </a:extLst>
                </a:gridCol>
                <a:gridCol w="693620">
                  <a:extLst>
                    <a:ext uri="{9D8B030D-6E8A-4147-A177-3AD203B41FA5}">
                      <a16:colId xmlns:a16="http://schemas.microsoft.com/office/drawing/2014/main" val="3492577638"/>
                    </a:ext>
                  </a:extLst>
                </a:gridCol>
                <a:gridCol w="1642778">
                  <a:extLst>
                    <a:ext uri="{9D8B030D-6E8A-4147-A177-3AD203B41FA5}">
                      <a16:colId xmlns:a16="http://schemas.microsoft.com/office/drawing/2014/main" val="1369590995"/>
                    </a:ext>
                  </a:extLst>
                </a:gridCol>
              </a:tblGrid>
              <a:tr h="65015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Treatment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Improved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831281"/>
                  </a:ext>
                </a:extLst>
              </a:tr>
              <a:tr h="6501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Placebo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Marked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35897"/>
                  </a:ext>
                </a:extLst>
              </a:tr>
              <a:tr h="6501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Treated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Marked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803294"/>
                  </a:ext>
                </a:extLst>
              </a:tr>
              <a:tr h="6501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Placebo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790675"/>
                  </a:ext>
                </a:extLst>
              </a:tr>
              <a:tr h="6501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Placebo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115928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Treated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Some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369877"/>
                  </a:ext>
                </a:extLst>
              </a:tr>
              <a:tr h="6501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Treated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Some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754466"/>
                  </a:ext>
                </a:extLst>
              </a:tr>
              <a:tr h="6501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Treated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038768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Placebo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Marked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804720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Placebo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723164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1D21E6AB-EE65-AD4D-B194-B67CA6AAB7A5}"/>
              </a:ext>
            </a:extLst>
          </p:cNvPr>
          <p:cNvSpPr/>
          <p:nvPr/>
        </p:nvSpPr>
        <p:spPr>
          <a:xfrm>
            <a:off x="7103901" y="1625909"/>
            <a:ext cx="36503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Arthritis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数据表预览</a:t>
            </a:r>
            <a:endParaRPr lang="en-US" altLang="zh-CN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48AA6D2-598B-4C8E-BB26-9C705A1ED797}"/>
              </a:ext>
            </a:extLst>
          </p:cNvPr>
          <p:cNvSpPr/>
          <p:nvPr/>
        </p:nvSpPr>
        <p:spPr>
          <a:xfrm>
            <a:off x="6131859" y="2210684"/>
            <a:ext cx="6301441" cy="914755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301DF4A-D03A-43DF-A18F-585609685C3D}"/>
              </a:ext>
            </a:extLst>
          </p:cNvPr>
          <p:cNvSpPr/>
          <p:nvPr/>
        </p:nvSpPr>
        <p:spPr>
          <a:xfrm>
            <a:off x="6736976" y="1949824"/>
            <a:ext cx="1949824" cy="6736976"/>
          </a:xfrm>
          <a:prstGeom prst="roundRect">
            <a:avLst/>
          </a:prstGeom>
          <a:noFill/>
          <a:ln w="190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C57F2D2-E829-47CC-99CA-9A714F3B13DF}"/>
              </a:ext>
            </a:extLst>
          </p:cNvPr>
          <p:cNvSpPr/>
          <p:nvPr/>
        </p:nvSpPr>
        <p:spPr>
          <a:xfrm>
            <a:off x="10273553" y="2057400"/>
            <a:ext cx="2025571" cy="6629400"/>
          </a:xfrm>
          <a:prstGeom prst="roundRect">
            <a:avLst/>
          </a:prstGeom>
          <a:noFill/>
          <a:ln w="190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21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666036-8720-1640-A8F5-0B3359ECA66D}"/>
              </a:ext>
            </a:extLst>
          </p:cNvPr>
          <p:cNvSpPr/>
          <p:nvPr/>
        </p:nvSpPr>
        <p:spPr>
          <a:xfrm>
            <a:off x="597335" y="7295875"/>
            <a:ext cx="5717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&gt; library(vcd)</a:t>
            </a:r>
            <a:r>
              <a:rPr lang="en-US" altLang="zh-CN" sz="2400" dirty="0"/>
              <a:t> #</a:t>
            </a:r>
            <a:r>
              <a:rPr lang="zh-CN" altLang="en-US" sz="2400" dirty="0"/>
              <a:t>加载存有数据的包</a:t>
            </a:r>
            <a:endParaRPr lang="en-US" altLang="zh-CN" sz="2400" dirty="0"/>
          </a:p>
          <a:p>
            <a:r>
              <a:rPr lang="en-US" altLang="zh-CN" sz="2400" dirty="0"/>
              <a:t>&gt; Arthritis</a:t>
            </a:r>
            <a:r>
              <a:rPr lang="zh-CN" altLang="en-US" sz="2400" dirty="0"/>
              <a:t> </a:t>
            </a:r>
            <a:r>
              <a:rPr lang="en-US" altLang="zh-CN" sz="2400" dirty="0"/>
              <a:t>#</a:t>
            </a:r>
            <a:r>
              <a:rPr lang="zh-CN" altLang="en-US" sz="2400" dirty="0"/>
              <a:t>查看数据</a:t>
            </a:r>
          </a:p>
        </p:txBody>
      </p:sp>
    </p:spTree>
    <p:extLst>
      <p:ext uri="{BB962C8B-B14F-4D97-AF65-F5344CB8AC3E}">
        <p14:creationId xmlns:p14="http://schemas.microsoft.com/office/powerpoint/2010/main" val="358282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4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F5A7DD-8C4C-4946-859D-8D3647D9A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如何处理非数字型变量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E50B86-9FEF-AB49-84A1-D27B97007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76" y="5666760"/>
            <a:ext cx="4088423" cy="2672973"/>
          </a:xfrm>
        </p:spPr>
        <p:txBody>
          <a:bodyPr/>
          <a:lstStyle/>
          <a:p>
            <a:r>
              <a:rPr kumimoji="1" lang="zh-CN" altLang="en-US" dirty="0"/>
              <a:t>频数：某一个取值或种类出现的次数，以此衡量数据背后的信息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0E0E824-D97C-0245-BEBA-6546C987DD02}"/>
              </a:ext>
            </a:extLst>
          </p:cNvPr>
          <p:cNvGraphicFramePr>
            <a:graphicFrameLocks noGrp="1"/>
          </p:cNvGraphicFramePr>
          <p:nvPr/>
        </p:nvGraphicFramePr>
        <p:xfrm>
          <a:off x="4149969" y="2391924"/>
          <a:ext cx="7329770" cy="650158"/>
        </p:xfrm>
        <a:graphic>
          <a:graphicData uri="http://schemas.openxmlformats.org/drawingml/2006/table">
            <a:tbl>
              <a:tblPr/>
              <a:tblGrid>
                <a:gridCol w="687045">
                  <a:extLst>
                    <a:ext uri="{9D8B030D-6E8A-4147-A177-3AD203B41FA5}">
                      <a16:colId xmlns:a16="http://schemas.microsoft.com/office/drawing/2014/main" val="3374739770"/>
                    </a:ext>
                  </a:extLst>
                </a:gridCol>
                <a:gridCol w="1868586">
                  <a:extLst>
                    <a:ext uri="{9D8B030D-6E8A-4147-A177-3AD203B41FA5}">
                      <a16:colId xmlns:a16="http://schemas.microsoft.com/office/drawing/2014/main" val="241024822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2113175"/>
                    </a:ext>
                  </a:extLst>
                </a:gridCol>
                <a:gridCol w="1174293">
                  <a:extLst>
                    <a:ext uri="{9D8B030D-6E8A-4147-A177-3AD203B41FA5}">
                      <a16:colId xmlns:a16="http://schemas.microsoft.com/office/drawing/2014/main" val="3127941817"/>
                    </a:ext>
                  </a:extLst>
                </a:gridCol>
                <a:gridCol w="2075846">
                  <a:extLst>
                    <a:ext uri="{9D8B030D-6E8A-4147-A177-3AD203B41FA5}">
                      <a16:colId xmlns:a16="http://schemas.microsoft.com/office/drawing/2014/main" val="244617941"/>
                    </a:ext>
                  </a:extLst>
                </a:gridCol>
              </a:tblGrid>
              <a:tr h="65015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Treatment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Improved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767161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88277C0C-5D1E-8549-8B18-D8949978273F}"/>
              </a:ext>
            </a:extLst>
          </p:cNvPr>
          <p:cNvSpPr txBox="1"/>
          <p:nvPr/>
        </p:nvSpPr>
        <p:spPr>
          <a:xfrm>
            <a:off x="4925099" y="3348456"/>
            <a:ext cx="139301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/>
              <a:t>分类变量</a:t>
            </a:r>
            <a:endParaRPr lang="en-US" altLang="zh-CN" sz="2400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Placebo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/>
              <a:t>Treated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082A88-6904-364D-973E-3AC5472F8F7E}"/>
              </a:ext>
            </a:extLst>
          </p:cNvPr>
          <p:cNvSpPr txBox="1"/>
          <p:nvPr/>
        </p:nvSpPr>
        <p:spPr>
          <a:xfrm>
            <a:off x="6685257" y="3928341"/>
            <a:ext cx="133369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/>
              <a:t>分类变量</a:t>
            </a:r>
            <a:endParaRPr lang="en-US" altLang="zh-CN" sz="2400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Male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Female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D05104-FB99-9849-B2AB-DF700B9439C0}"/>
              </a:ext>
            </a:extLst>
          </p:cNvPr>
          <p:cNvSpPr txBox="1"/>
          <p:nvPr/>
        </p:nvSpPr>
        <p:spPr>
          <a:xfrm>
            <a:off x="9838264" y="4876800"/>
            <a:ext cx="133369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/>
              <a:t>数据类型</a:t>
            </a:r>
            <a:endParaRPr lang="en-US" altLang="zh-CN" sz="2400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/>
              <a:t>Marked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/>
              <a:t>Some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Noe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43B311-D110-3C4F-9945-89B2A6B8E827}"/>
              </a:ext>
            </a:extLst>
          </p:cNvPr>
          <p:cNvSpPr txBox="1"/>
          <p:nvPr/>
        </p:nvSpPr>
        <p:spPr>
          <a:xfrm>
            <a:off x="8180825" y="4640838"/>
            <a:ext cx="133369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/>
              <a:t>数值变量</a:t>
            </a:r>
            <a:endParaRPr lang="en-US" altLang="zh-CN" sz="2400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/>
              <a:t>20-74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95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17EC15-632D-F341-B3AE-507902D6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属性变量的频数分析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7BB675-F4B4-1C48-AB6E-6259465C5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135" y="6392383"/>
            <a:ext cx="8075583" cy="1465027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/>
              <a:t>重点：</a:t>
            </a:r>
            <a:r>
              <a:rPr kumimoji="1" lang="en-US" altLang="zh-CN"/>
              <a:t>table()</a:t>
            </a:r>
            <a:r>
              <a:rPr kumimoji="1" lang="zh-CN" altLang="en-US"/>
              <a:t>函数，计算属性变量的频数</a:t>
            </a:r>
            <a:endParaRPr kumimoji="1"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D257288-6DE5-9842-81E1-74FF17C34664}"/>
              </a:ext>
            </a:extLst>
          </p:cNvPr>
          <p:cNvGrpSpPr/>
          <p:nvPr/>
        </p:nvGrpSpPr>
        <p:grpSpPr>
          <a:xfrm>
            <a:off x="759135" y="3272988"/>
            <a:ext cx="10874812" cy="1077218"/>
            <a:chOff x="759135" y="5585641"/>
            <a:chExt cx="10874812" cy="107721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367B569-105E-D24A-B8F6-0072B53139D7}"/>
                </a:ext>
              </a:extLst>
            </p:cNvPr>
            <p:cNvSpPr/>
            <p:nvPr/>
          </p:nvSpPr>
          <p:spPr>
            <a:xfrm>
              <a:off x="6982328" y="5585641"/>
              <a:ext cx="4651619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</a:rPr>
                <a:t>Placebo Treated          43          41 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DEA4441-63F0-124E-A606-94F0E525A472}"/>
                </a:ext>
              </a:extLst>
            </p:cNvPr>
            <p:cNvSpPr txBox="1"/>
            <p:nvPr/>
          </p:nvSpPr>
          <p:spPr>
            <a:xfrm>
              <a:off x="759135" y="5679103"/>
              <a:ext cx="5196935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b="0" i="0" u="none" strike="noStrike" cap="none" spc="0" normalizeH="0" baseline="0" dirty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按变量</a:t>
              </a:r>
              <a:r>
                <a:rPr kumimoji="0" lang="en-US" altLang="zh-CN" sz="3200" b="0" i="0" u="none" strike="noStrike" cap="none" spc="0" normalizeH="0" baseline="0" dirty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Treatment</a:t>
              </a:r>
              <a:r>
                <a:rPr kumimoji="0" lang="zh-CN" altLang="en-US" sz="3200" b="0" i="0" u="none" strike="noStrike" cap="none" spc="0" normalizeH="0" baseline="0" dirty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计算频数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A165513-DBCC-3541-BDB8-77D35EBEBCFE}"/>
              </a:ext>
            </a:extLst>
          </p:cNvPr>
          <p:cNvGrpSpPr/>
          <p:nvPr/>
        </p:nvGrpSpPr>
        <p:grpSpPr>
          <a:xfrm>
            <a:off x="742121" y="4935633"/>
            <a:ext cx="11520558" cy="1077218"/>
            <a:chOff x="759135" y="4601885"/>
            <a:chExt cx="11520558" cy="107721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E581685-6984-4E49-BA5D-721104065995}"/>
                </a:ext>
              </a:extLst>
            </p:cNvPr>
            <p:cNvSpPr/>
            <p:nvPr/>
          </p:nvSpPr>
          <p:spPr>
            <a:xfrm>
              <a:off x="6749331" y="4601885"/>
              <a:ext cx="5530362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 </a:t>
              </a: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</a:rPr>
                <a:t>None   Some Marked </a:t>
              </a:r>
            </a:p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</a:rPr>
                <a:t>   42    14     28 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8C9B279-54EF-A144-BC7C-97A47CDE7F88}"/>
                </a:ext>
              </a:extLst>
            </p:cNvPr>
            <p:cNvSpPr txBox="1"/>
            <p:nvPr/>
          </p:nvSpPr>
          <p:spPr>
            <a:xfrm>
              <a:off x="759135" y="4601885"/>
              <a:ext cx="5690660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b="0" i="0" u="none" strike="noStrike" cap="none" spc="0" normalizeH="0" baseline="0" dirty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按变量</a:t>
              </a:r>
              <a:r>
                <a:rPr kumimoji="0" lang="en-US" altLang="zh-CN" sz="3200" b="0" i="0" u="none" strike="noStrike" cap="none" spc="0" normalizeH="0" baseline="0" dirty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Improvement</a:t>
              </a:r>
              <a:r>
                <a:rPr kumimoji="0" lang="zh-CN" altLang="en-US" sz="3200" b="0" i="0" u="none" strike="noStrike" cap="none" spc="0" normalizeH="0" baseline="0" dirty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计算频数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C2085AB2-3BE1-5244-8060-6E61E4E09706}"/>
              </a:ext>
            </a:extLst>
          </p:cNvPr>
          <p:cNvSpPr txBox="1"/>
          <p:nvPr/>
        </p:nvSpPr>
        <p:spPr>
          <a:xfrm>
            <a:off x="759135" y="1896190"/>
            <a:ext cx="653704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使用</a:t>
            </a:r>
            <a:r>
              <a:rPr lang="en-US" altLang="zh-CN"/>
              <a:t>table()</a:t>
            </a:r>
            <a:r>
              <a:rPr lang="zh-CN" altLang="en-US"/>
              <a:t>函数进行属性频数分析：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1A99CA0-4AFA-4CE2-925E-D4E47D501FB5}"/>
              </a:ext>
            </a:extLst>
          </p:cNvPr>
          <p:cNvSpPr/>
          <p:nvPr/>
        </p:nvSpPr>
        <p:spPr>
          <a:xfrm>
            <a:off x="5518381" y="4286416"/>
            <a:ext cx="5200463" cy="649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sz="2700"/>
            </a:pPr>
            <a:r>
              <a:rPr lang="zh-CN" altLang="en-US" dirty="0">
                <a:solidFill>
                  <a:srgbClr val="0000FF"/>
                </a:solidFill>
              </a:rPr>
              <a:t>代码</a:t>
            </a:r>
            <a:r>
              <a:rPr lang="en-US" altLang="zh-CN" dirty="0">
                <a:solidFill>
                  <a:srgbClr val="0000FF"/>
                </a:solidFill>
              </a:rPr>
              <a:t>  table(</a:t>
            </a:r>
            <a:r>
              <a:rPr lang="en-US" altLang="zh-CN" dirty="0" err="1">
                <a:solidFill>
                  <a:srgbClr val="0000FF"/>
                </a:solidFill>
              </a:rPr>
              <a:t>Arthritis$Improvement</a:t>
            </a:r>
            <a:r>
              <a:rPr lang="en-US" altLang="zh-CN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CB866D8-AF95-4FC1-9009-C4A8BF0A75CB}"/>
              </a:ext>
            </a:extLst>
          </p:cNvPr>
          <p:cNvSpPr/>
          <p:nvPr/>
        </p:nvSpPr>
        <p:spPr>
          <a:xfrm>
            <a:off x="5518381" y="2739604"/>
            <a:ext cx="4764446" cy="649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sz="2700"/>
            </a:pPr>
            <a:r>
              <a:rPr lang="zh-CN" altLang="en-US" dirty="0">
                <a:solidFill>
                  <a:srgbClr val="0000FF"/>
                </a:solidFill>
              </a:rPr>
              <a:t>代码</a:t>
            </a:r>
            <a:r>
              <a:rPr lang="en-US" altLang="zh-CN" dirty="0">
                <a:solidFill>
                  <a:srgbClr val="0000FF"/>
                </a:solidFill>
              </a:rPr>
              <a:t>  table(</a:t>
            </a:r>
            <a:r>
              <a:rPr lang="en-US" altLang="zh-CN" dirty="0" err="1">
                <a:solidFill>
                  <a:srgbClr val="0000FF"/>
                </a:solidFill>
              </a:rPr>
              <a:t>Arthritis$Treatment</a:t>
            </a:r>
            <a:r>
              <a:rPr lang="en-US" altLang="zh-CN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483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8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6F260-DCA4-DB4D-9C92-E3FF9495F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属性变量之间的关系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E9F4C2-4D5B-6D41-B7DC-2386450FB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705597"/>
            <a:ext cx="7042638" cy="1371712"/>
          </a:xfrm>
        </p:spPr>
        <p:txBody>
          <a:bodyPr/>
          <a:lstStyle/>
          <a:p>
            <a:r>
              <a:rPr kumimoji="1" lang="zh-CN" altLang="en-US" dirty="0"/>
              <a:t>将两个变量同时计算频数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6EC4F16-2E6A-A145-B073-019114E95BE6}"/>
              </a:ext>
            </a:extLst>
          </p:cNvPr>
          <p:cNvSpPr/>
          <p:nvPr/>
        </p:nvSpPr>
        <p:spPr>
          <a:xfrm>
            <a:off x="226105" y="3616423"/>
            <a:ext cx="81680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             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None Some Marked</a:t>
            </a:r>
          </a:p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  Placebo       29      7     7</a:t>
            </a:r>
          </a:p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  Treated       13      7    21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FEB988B-69AA-FB40-8D6A-96832FA4ABB1}"/>
              </a:ext>
            </a:extLst>
          </p:cNvPr>
          <p:cNvGraphicFramePr>
            <a:graphicFrameLocks noGrp="1"/>
          </p:cNvGraphicFramePr>
          <p:nvPr/>
        </p:nvGraphicFramePr>
        <p:xfrm>
          <a:off x="7614138" y="2637000"/>
          <a:ext cx="5164557" cy="5205052"/>
        </p:xfrm>
        <a:graphic>
          <a:graphicData uri="http://schemas.openxmlformats.org/drawingml/2006/table">
            <a:tbl>
              <a:tblPr/>
              <a:tblGrid>
                <a:gridCol w="484092">
                  <a:extLst>
                    <a:ext uri="{9D8B030D-6E8A-4147-A177-3AD203B41FA5}">
                      <a16:colId xmlns:a16="http://schemas.microsoft.com/office/drawing/2014/main" val="224925368"/>
                    </a:ext>
                  </a:extLst>
                </a:gridCol>
                <a:gridCol w="1560155">
                  <a:extLst>
                    <a:ext uri="{9D8B030D-6E8A-4147-A177-3AD203B41FA5}">
                      <a16:colId xmlns:a16="http://schemas.microsoft.com/office/drawing/2014/main" val="2328942375"/>
                    </a:ext>
                  </a:extLst>
                </a:gridCol>
                <a:gridCol w="1040107">
                  <a:extLst>
                    <a:ext uri="{9D8B030D-6E8A-4147-A177-3AD203B41FA5}">
                      <a16:colId xmlns:a16="http://schemas.microsoft.com/office/drawing/2014/main" val="2795145397"/>
                    </a:ext>
                  </a:extLst>
                </a:gridCol>
                <a:gridCol w="617562">
                  <a:extLst>
                    <a:ext uri="{9D8B030D-6E8A-4147-A177-3AD203B41FA5}">
                      <a16:colId xmlns:a16="http://schemas.microsoft.com/office/drawing/2014/main" val="3492577638"/>
                    </a:ext>
                  </a:extLst>
                </a:gridCol>
                <a:gridCol w="1462641">
                  <a:extLst>
                    <a:ext uri="{9D8B030D-6E8A-4147-A177-3AD203B41FA5}">
                      <a16:colId xmlns:a16="http://schemas.microsoft.com/office/drawing/2014/main" val="1369590995"/>
                    </a:ext>
                  </a:extLst>
                </a:gridCol>
              </a:tblGrid>
              <a:tr h="5624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Treatment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Improved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831281"/>
                  </a:ext>
                </a:extLst>
              </a:tr>
              <a:tr h="5624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Placebo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Marked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35897"/>
                  </a:ext>
                </a:extLst>
              </a:tr>
              <a:tr h="5624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Treated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Marked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803294"/>
                  </a:ext>
                </a:extLst>
              </a:tr>
              <a:tr h="5624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Placebo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790675"/>
                  </a:ext>
                </a:extLst>
              </a:tr>
              <a:tr h="5624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Placebo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115928"/>
                  </a:ext>
                </a:extLst>
              </a:tr>
              <a:tr h="4226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Treated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Some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369877"/>
                  </a:ext>
                </a:extLst>
              </a:tr>
              <a:tr h="5624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Treated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Some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754466"/>
                  </a:ext>
                </a:extLst>
              </a:tr>
              <a:tr h="5624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Treated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038768"/>
                  </a:ext>
                </a:extLst>
              </a:tr>
              <a:tr h="4226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Placebo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Marked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804720"/>
                  </a:ext>
                </a:extLst>
              </a:tr>
              <a:tr h="4226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Placebo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</a:t>
                      </a:r>
                      <a:endParaRPr lang="zh-CN" altLang="en-US" sz="2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738" marR="14738" marT="14738" marB="1473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723164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53722773-0DD1-8444-B14A-A6B958338C21}"/>
              </a:ext>
            </a:extLst>
          </p:cNvPr>
          <p:cNvSpPr/>
          <p:nvPr/>
        </p:nvSpPr>
        <p:spPr>
          <a:xfrm>
            <a:off x="8272708" y="1788816"/>
            <a:ext cx="36503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Arthritis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数据表预览</a:t>
            </a:r>
            <a:endParaRPr lang="en-US" altLang="zh-CN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97C80DC-B2EE-E642-AAE3-AD880A3838B1}"/>
              </a:ext>
            </a:extLst>
          </p:cNvPr>
          <p:cNvSpPr/>
          <p:nvPr/>
        </p:nvSpPr>
        <p:spPr>
          <a:xfrm>
            <a:off x="2252010" y="3530542"/>
            <a:ext cx="4642338" cy="7209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FA570D80-75C2-6446-A758-358A22311C87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6894348" y="3098692"/>
            <a:ext cx="5230847" cy="792335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5A47BBBB-DF64-9E47-96D3-66C880A93E2F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1378788" y="3033580"/>
            <a:ext cx="6893920" cy="1093131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457CAC60-182B-4E43-A3C3-07261168537B}"/>
              </a:ext>
            </a:extLst>
          </p:cNvPr>
          <p:cNvSpPr/>
          <p:nvPr/>
        </p:nvSpPr>
        <p:spPr>
          <a:xfrm>
            <a:off x="473951" y="4126711"/>
            <a:ext cx="1809673" cy="19892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F778D281-08E4-B449-BFF8-80F85BC9A6D9}"/>
              </a:ext>
            </a:extLst>
          </p:cNvPr>
          <p:cNvSpPr txBox="1">
            <a:spLocks/>
          </p:cNvSpPr>
          <p:nvPr/>
        </p:nvSpPr>
        <p:spPr>
          <a:xfrm>
            <a:off x="731653" y="6962020"/>
            <a:ext cx="6549075" cy="1371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None/>
            </a:pPr>
            <a:r>
              <a:rPr kumimoji="1" lang="zh-CN" altLang="en-US" dirty="0"/>
              <a:t>列联表方法：揭开了数据内部掩盖的问题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B948C31-9093-43BC-A486-2961F652D31C}"/>
              </a:ext>
            </a:extLst>
          </p:cNvPr>
          <p:cNvSpPr/>
          <p:nvPr/>
        </p:nvSpPr>
        <p:spPr>
          <a:xfrm>
            <a:off x="571500" y="2283767"/>
            <a:ext cx="673065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sz="2700"/>
            </a:pPr>
            <a:r>
              <a:rPr lang="en-US" altLang="zh-CN" dirty="0">
                <a:solidFill>
                  <a:srgbClr val="0000FF"/>
                </a:solidFill>
              </a:rPr>
              <a:t>table(</a:t>
            </a:r>
            <a:r>
              <a:rPr lang="en-US" altLang="zh-CN" dirty="0" err="1">
                <a:solidFill>
                  <a:srgbClr val="0000FF"/>
                </a:solidFill>
              </a:rPr>
              <a:t>Arthritis$Improvement</a:t>
            </a:r>
            <a:r>
              <a:rPr lang="en-US" altLang="zh-CN" dirty="0">
                <a:solidFill>
                  <a:srgbClr val="0000FF"/>
                </a:solidFill>
              </a:rPr>
              <a:t> ,</a:t>
            </a:r>
            <a:r>
              <a:rPr lang="en-US" altLang="zh-CN" dirty="0" err="1">
                <a:solidFill>
                  <a:srgbClr val="0000FF"/>
                </a:solidFill>
              </a:rPr>
              <a:t>Arthritis$Treatment</a:t>
            </a:r>
            <a:r>
              <a:rPr lang="en-US" altLang="zh-CN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4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7" grpId="0" animBg="1"/>
      <p:bldP spid="14" grpId="0" animBg="1"/>
      <p:bldP spid="15" grpId="0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AEF24-302C-4C45-9744-5CADA2319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数值型属性变量</a:t>
            </a:r>
            <a:r>
              <a:rPr kumimoji="1" lang="zh-CN" altLang="en-US" dirty="0"/>
              <a:t>分析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1B6233-0DE3-6642-BDA1-738C1EE6E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705596"/>
            <a:ext cx="4578016" cy="1534909"/>
          </a:xfrm>
        </p:spPr>
        <p:txBody>
          <a:bodyPr/>
          <a:lstStyle/>
          <a:p>
            <a:r>
              <a:rPr kumimoji="1" lang="zh-CN" altLang="en-US" dirty="0"/>
              <a:t>数值型变量通常无法直接进行频数计算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92101F-E6B7-AA47-BD80-B9602D17C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632" y="2320535"/>
            <a:ext cx="7336257" cy="5990742"/>
          </a:xfrm>
          <a:prstGeom prst="rect">
            <a:avLst/>
          </a:prstGeom>
        </p:spPr>
      </p:pic>
      <p:sp>
        <p:nvSpPr>
          <p:cNvPr id="6" name="文本占位符 2">
            <a:extLst>
              <a:ext uri="{FF2B5EF4-FFF2-40B4-BE49-F238E27FC236}">
                <a16:creationId xmlns:a16="http://schemas.microsoft.com/office/drawing/2014/main" id="{DBEE3B11-28B1-7545-9CD3-138EE018198E}"/>
              </a:ext>
            </a:extLst>
          </p:cNvPr>
          <p:cNvSpPr txBox="1">
            <a:spLocks/>
          </p:cNvSpPr>
          <p:nvPr/>
        </p:nvSpPr>
        <p:spPr>
          <a:xfrm>
            <a:off x="657558" y="3780997"/>
            <a:ext cx="4578016" cy="1095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hangingPunct="1"/>
            <a:r>
              <a:rPr kumimoji="1" lang="zh-CN" altLang="en-US"/>
              <a:t>方法：分组后频数</a:t>
            </a:r>
            <a:r>
              <a:rPr kumimoji="1" lang="zh-CN" altLang="en-US" dirty="0"/>
              <a:t>统计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68A8BB82-B09D-CA4A-A675-CE66B201CDE6}"/>
              </a:ext>
            </a:extLst>
          </p:cNvPr>
          <p:cNvSpPr txBox="1">
            <a:spLocks/>
          </p:cNvSpPr>
          <p:nvPr/>
        </p:nvSpPr>
        <p:spPr>
          <a:xfrm>
            <a:off x="5971519" y="7913851"/>
            <a:ext cx="6251857" cy="65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None/>
            </a:pPr>
            <a:r>
              <a:rPr kumimoji="1" lang="zh-CN" altLang="en-US" sz="2400" dirty="0"/>
              <a:t>直方图展现：数值变量分组后的分布情况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2D8EB3-6F69-4239-90C9-0E75EF3BDA0E}"/>
              </a:ext>
            </a:extLst>
          </p:cNvPr>
          <p:cNvSpPr/>
          <p:nvPr/>
        </p:nvSpPr>
        <p:spPr>
          <a:xfrm>
            <a:off x="6178058" y="1818090"/>
            <a:ext cx="3690434" cy="649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sz="2700"/>
            </a:pPr>
            <a:r>
              <a:rPr lang="en-US" altLang="zh-CN">
                <a:solidFill>
                  <a:srgbClr val="0000FF"/>
                </a:solidFill>
              </a:rPr>
              <a:t>  </a:t>
            </a:r>
            <a:r>
              <a:rPr lang="zh-CN" altLang="en-US">
                <a:solidFill>
                  <a:srgbClr val="0000FF"/>
                </a:solidFill>
              </a:rPr>
              <a:t>代码 </a:t>
            </a:r>
            <a:r>
              <a:rPr lang="en-US" altLang="zh-CN">
                <a:solidFill>
                  <a:srgbClr val="0000FF"/>
                </a:solidFill>
              </a:rPr>
              <a:t>hist(Arthritis$Age)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A543B08-EDF5-4929-B7C1-5247BBF8892A}"/>
              </a:ext>
            </a:extLst>
          </p:cNvPr>
          <p:cNvSpPr/>
          <p:nvPr/>
        </p:nvSpPr>
        <p:spPr>
          <a:xfrm>
            <a:off x="22112" y="5227821"/>
            <a:ext cx="4414991" cy="649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sz="2700"/>
            </a:pPr>
            <a:r>
              <a:rPr lang="en-US" altLang="zh-CN" dirty="0">
                <a:solidFill>
                  <a:srgbClr val="0000FF"/>
                </a:solidFill>
              </a:rPr>
              <a:t>  </a:t>
            </a:r>
            <a:r>
              <a:rPr lang="zh-CN" altLang="en-US" dirty="0">
                <a:solidFill>
                  <a:srgbClr val="0000FF"/>
                </a:solidFill>
              </a:rPr>
              <a:t>代码 </a:t>
            </a:r>
            <a:r>
              <a:rPr lang="en-US" altLang="zh-CN" dirty="0">
                <a:solidFill>
                  <a:srgbClr val="0000FF"/>
                </a:solidFill>
              </a:rPr>
              <a:t>table(</a:t>
            </a:r>
            <a:r>
              <a:rPr lang="en-US" altLang="zh-CN" dirty="0" err="1">
                <a:solidFill>
                  <a:srgbClr val="0000FF"/>
                </a:solidFill>
              </a:rPr>
              <a:t>Arthritis$Age</a:t>
            </a:r>
            <a:r>
              <a:rPr lang="en-US" altLang="zh-CN" dirty="0">
                <a:solidFill>
                  <a:srgbClr val="0000FF"/>
                </a:solidFill>
              </a:rPr>
              <a:t>&gt;55)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42D2B91-AD46-484D-B989-83020C344E73}"/>
              </a:ext>
            </a:extLst>
          </p:cNvPr>
          <p:cNvSpPr/>
          <p:nvPr/>
        </p:nvSpPr>
        <p:spPr>
          <a:xfrm>
            <a:off x="456247" y="6077331"/>
            <a:ext cx="35467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dirty="0">
                <a:solidFill>
                  <a:schemeClr val="bg2">
                    <a:lumMod val="50000"/>
                  </a:schemeClr>
                </a:solidFill>
              </a:rPr>
              <a:t>FALSE</a:t>
            </a:r>
            <a:r>
              <a:rPr lang="zh-CN" altLang="en-US" sz="2700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altLang="zh-CN" sz="2700" dirty="0">
                <a:solidFill>
                  <a:schemeClr val="bg2">
                    <a:lumMod val="50000"/>
                  </a:schemeClr>
                </a:solidFill>
              </a:rPr>
              <a:t>TRUE</a:t>
            </a:r>
            <a:endParaRPr lang="zh-CN" altLang="en-US" sz="27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zh-CN" altLang="en-US" sz="2700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altLang="zh-CN" sz="2700" dirty="0">
                <a:solidFill>
                  <a:schemeClr val="bg2">
                    <a:lumMod val="50000"/>
                  </a:schemeClr>
                </a:solidFill>
              </a:rPr>
              <a:t>38</a:t>
            </a:r>
            <a:r>
              <a:rPr lang="zh-CN" altLang="en-US" sz="2700" dirty="0">
                <a:solidFill>
                  <a:schemeClr val="bg2">
                    <a:lumMod val="50000"/>
                  </a:schemeClr>
                </a:solidFill>
              </a:rPr>
              <a:t>     4</a:t>
            </a:r>
            <a:r>
              <a:rPr lang="en-US" altLang="zh-CN" sz="2700" dirty="0">
                <a:solidFill>
                  <a:schemeClr val="bg2">
                    <a:lumMod val="50000"/>
                  </a:schemeClr>
                </a:solidFill>
              </a:rPr>
              <a:t>6</a:t>
            </a:r>
            <a:r>
              <a:rPr lang="zh-CN" altLang="en-US" sz="27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2773150-D457-4A46-852C-2416F70D2C2C}"/>
              </a:ext>
            </a:extLst>
          </p:cNvPr>
          <p:cNvSpPr/>
          <p:nvPr/>
        </p:nvSpPr>
        <p:spPr>
          <a:xfrm>
            <a:off x="5971519" y="1480256"/>
            <a:ext cx="5276854" cy="1397415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19F0045-4C37-4A15-B3C5-431B6B49B3C9}"/>
              </a:ext>
            </a:extLst>
          </p:cNvPr>
          <p:cNvSpPr/>
          <p:nvPr/>
        </p:nvSpPr>
        <p:spPr>
          <a:xfrm>
            <a:off x="456247" y="4876800"/>
            <a:ext cx="4865385" cy="1397415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8084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/>
      <p:bldP spid="10" grpId="0"/>
      <p:bldP spid="12" grpId="0"/>
      <p:bldP spid="4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23DCD-6086-254F-BC46-9AF598B02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混合类型列联表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8BA136-3EFE-D540-94F7-FF5F1AD5A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4114" y="3197264"/>
            <a:ext cx="7417469" cy="14884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800" dirty="0"/>
              <a:t>条件：</a:t>
            </a:r>
            <a:r>
              <a:rPr kumimoji="1" lang="en-US" altLang="zh-CN" sz="2800" dirty="0"/>
              <a:t>Age&gt;55</a:t>
            </a:r>
          </a:p>
          <a:p>
            <a:pPr marL="0" indent="0">
              <a:buNone/>
            </a:pPr>
            <a:r>
              <a:rPr kumimoji="1" lang="en-US" altLang="zh-CN" sz="2800" dirty="0"/>
              <a:t>TRUE</a:t>
            </a:r>
            <a:r>
              <a:rPr kumimoji="1" lang="zh-CN" altLang="en-US" sz="2800" dirty="0"/>
              <a:t>代表满足条件，</a:t>
            </a:r>
            <a:r>
              <a:rPr kumimoji="1" lang="en-US" altLang="zh-CN" sz="2800" dirty="0"/>
              <a:t>FALSE</a:t>
            </a:r>
            <a:r>
              <a:rPr kumimoji="1" lang="zh-CN" altLang="en-US" sz="2800" dirty="0"/>
              <a:t>代表</a:t>
            </a:r>
            <a:r>
              <a:rPr kumimoji="1" lang="en-US" altLang="zh-CN" sz="2800" dirty="0"/>
              <a:t>Age&lt;=55</a:t>
            </a:r>
            <a:endParaRPr kumimoji="1" lang="zh-CN" altLang="en-US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C811600-5C62-EC4E-B562-C7E8B7A97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939" y="4685720"/>
            <a:ext cx="4396049" cy="1531957"/>
          </a:xfrm>
          <a:prstGeom prst="rect">
            <a:avLst/>
          </a:prstGeom>
        </p:spPr>
      </p:pic>
      <p:sp>
        <p:nvSpPr>
          <p:cNvPr id="9" name="文本占位符 2">
            <a:extLst>
              <a:ext uri="{FF2B5EF4-FFF2-40B4-BE49-F238E27FC236}">
                <a16:creationId xmlns:a16="http://schemas.microsoft.com/office/drawing/2014/main" id="{33F71DCA-8AB2-3042-BC87-2C3A14CDBD65}"/>
              </a:ext>
            </a:extLst>
          </p:cNvPr>
          <p:cNvSpPr txBox="1">
            <a:spLocks/>
          </p:cNvSpPr>
          <p:nvPr/>
        </p:nvSpPr>
        <p:spPr>
          <a:xfrm>
            <a:off x="920967" y="6845981"/>
            <a:ext cx="9700616" cy="91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Font typeface="Helvetica Neue"/>
              <a:buNone/>
            </a:pPr>
            <a:r>
              <a:rPr kumimoji="1" lang="zh-CN" altLang="en-US" sz="2800"/>
              <a:t>重点：混合</a:t>
            </a:r>
            <a:r>
              <a:rPr kumimoji="1" lang="zh-CN" altLang="en-US" sz="2800" dirty="0"/>
              <a:t>分类型和</a:t>
            </a:r>
            <a:r>
              <a:rPr kumimoji="1" lang="zh-CN" altLang="en-US" sz="2800"/>
              <a:t>数值型属性变量的频数分析操作</a:t>
            </a:r>
            <a:endParaRPr kumimoji="1" lang="zh-CN" altLang="en-US" sz="2800" dirty="0"/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52D6FA06-CCDA-F54A-BDA0-CA93849BEA31}"/>
              </a:ext>
            </a:extLst>
          </p:cNvPr>
          <p:cNvSpPr txBox="1">
            <a:spLocks/>
          </p:cNvSpPr>
          <p:nvPr/>
        </p:nvSpPr>
        <p:spPr>
          <a:xfrm>
            <a:off x="759135" y="1778324"/>
            <a:ext cx="9459686" cy="697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Font typeface="Helvetica Neue"/>
              <a:buNone/>
            </a:pPr>
            <a:r>
              <a:rPr kumimoji="1" lang="zh-CN" altLang="en-US" sz="2800" dirty="0"/>
              <a:t>在不同的年龄段，男性和女性谁更容易患风湿性关节炎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1DD063-6EF0-4F20-94DB-F53D3CEE4DBF}"/>
              </a:ext>
            </a:extLst>
          </p:cNvPr>
          <p:cNvSpPr/>
          <p:nvPr/>
        </p:nvSpPr>
        <p:spPr>
          <a:xfrm>
            <a:off x="2440069" y="2289220"/>
            <a:ext cx="6399509" cy="649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sz="2700"/>
            </a:pPr>
            <a:r>
              <a:rPr lang="zh-CN" altLang="en-US">
                <a:solidFill>
                  <a:srgbClr val="0000FF"/>
                </a:solidFill>
              </a:rPr>
              <a:t>代码 </a:t>
            </a:r>
            <a:r>
              <a:rPr lang="en-US" altLang="zh-CN">
                <a:solidFill>
                  <a:srgbClr val="0000FF"/>
                </a:solidFill>
              </a:rPr>
              <a:t> table(Arthritis$Sex,Arthritis$Age&gt;55)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4443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 animBg="1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56691-98D8-C44A-8424-10F487B6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属性分析代码汇总</a:t>
            </a:r>
            <a:endParaRPr kumimoji="1" lang="zh-CN" altLang="en-US" dirty="0"/>
          </a:p>
        </p:txBody>
      </p:sp>
      <p:sp>
        <p:nvSpPr>
          <p:cNvPr id="4" name="&gt; pi…">
            <a:extLst>
              <a:ext uri="{FF2B5EF4-FFF2-40B4-BE49-F238E27FC236}">
                <a16:creationId xmlns:a16="http://schemas.microsoft.com/office/drawing/2014/main" id="{7A3510C6-3799-B949-92BF-E0EDFBDAC87A}"/>
              </a:ext>
            </a:extLst>
          </p:cNvPr>
          <p:cNvSpPr txBox="1"/>
          <p:nvPr/>
        </p:nvSpPr>
        <p:spPr>
          <a:xfrm>
            <a:off x="1656973" y="2318042"/>
            <a:ext cx="10230227" cy="452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6200" tIns="76200" rIns="76200" bIns="76200">
            <a:spAutoFit/>
          </a:bodyPr>
          <a:lstStyle/>
          <a:p>
            <a:pPr>
              <a:lnSpc>
                <a:spcPct val="150000"/>
              </a:lnSpc>
              <a:defRPr sz="2700"/>
            </a:pPr>
            <a:r>
              <a:rPr lang="en-US" sz="2400" dirty="0">
                <a:solidFill>
                  <a:srgbClr val="0000FF"/>
                </a:solidFill>
              </a:rPr>
              <a:t>代码</a:t>
            </a:r>
            <a:r>
              <a:rPr lang="en-US" altLang="zh-CN" sz="2400" dirty="0">
                <a:solidFill>
                  <a:srgbClr val="0000FF"/>
                </a:solidFill>
              </a:rPr>
              <a:t>1:</a:t>
            </a:r>
            <a:r>
              <a:rPr lang="en-US" sz="2400" dirty="0">
                <a:solidFill>
                  <a:srgbClr val="0000FF"/>
                </a:solidFill>
              </a:rPr>
              <a:t>对变量Treatment做频数统计</a:t>
            </a:r>
          </a:p>
          <a:p>
            <a:pPr>
              <a:lnSpc>
                <a:spcPct val="150000"/>
              </a:lnSpc>
              <a:defRPr sz="2700"/>
            </a:pPr>
            <a:r>
              <a:rPr lang="en-US" sz="2400" dirty="0">
                <a:solidFill>
                  <a:srgbClr val="0000FF"/>
                </a:solidFill>
              </a:rPr>
              <a:t>&gt; table(</a:t>
            </a:r>
            <a:r>
              <a:rPr lang="en-US" sz="2400" dirty="0" err="1">
                <a:solidFill>
                  <a:srgbClr val="0000FF"/>
                </a:solidFill>
              </a:rPr>
              <a:t>Arthritis$Treatment</a:t>
            </a:r>
            <a:r>
              <a:rPr lang="en-US" sz="2400" dirty="0">
                <a:solidFill>
                  <a:srgbClr val="0000FF"/>
                </a:solidFill>
              </a:rPr>
              <a:t>)</a:t>
            </a:r>
            <a:endParaRPr sz="240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defRPr sz="2700"/>
            </a:pPr>
            <a:r>
              <a:rPr lang="en-US" sz="2400" dirty="0">
                <a:solidFill>
                  <a:srgbClr val="0000FF"/>
                </a:solidFill>
              </a:rPr>
              <a:t>代码</a:t>
            </a:r>
            <a:r>
              <a:rPr lang="en-US" altLang="zh-CN" sz="2400" dirty="0">
                <a:solidFill>
                  <a:srgbClr val="0000FF"/>
                </a:solidFill>
              </a:rPr>
              <a:t>2:</a:t>
            </a:r>
            <a:r>
              <a:rPr lang="zh-CN" altLang="en-US" sz="2400" dirty="0">
                <a:solidFill>
                  <a:srgbClr val="0000FF"/>
                </a:solidFill>
              </a:rPr>
              <a:t>对变量</a:t>
            </a:r>
            <a:r>
              <a:rPr lang="en-US" altLang="zh-CN" sz="2400" dirty="0">
                <a:solidFill>
                  <a:srgbClr val="0000FF"/>
                </a:solidFill>
              </a:rPr>
              <a:t>Treatment</a:t>
            </a:r>
            <a:r>
              <a:rPr lang="zh-CN" altLang="en-US" sz="2400" dirty="0">
                <a:solidFill>
                  <a:srgbClr val="0000FF"/>
                </a:solidFill>
              </a:rPr>
              <a:t>和</a:t>
            </a:r>
            <a:r>
              <a:rPr lang="en-US" altLang="zh-CN" sz="2400" dirty="0">
                <a:solidFill>
                  <a:srgbClr val="0000FF"/>
                </a:solidFill>
              </a:rPr>
              <a:t>Improved</a:t>
            </a:r>
            <a:r>
              <a:rPr lang="zh-CN" altLang="en-US" sz="2400" dirty="0">
                <a:solidFill>
                  <a:srgbClr val="0000FF"/>
                </a:solidFill>
              </a:rPr>
              <a:t>做列联表</a:t>
            </a:r>
            <a:endParaRPr lang="en-US" sz="240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defRPr sz="2700"/>
            </a:pPr>
            <a:r>
              <a:rPr sz="2400" dirty="0">
                <a:solidFill>
                  <a:srgbClr val="0000FF"/>
                </a:solidFill>
              </a:rPr>
              <a:t>&gt; </a:t>
            </a:r>
            <a:r>
              <a:rPr lang="en-US" sz="2400" dirty="0">
                <a:solidFill>
                  <a:srgbClr val="0000FF"/>
                </a:solidFill>
              </a:rPr>
              <a:t>table(</a:t>
            </a:r>
            <a:r>
              <a:rPr lang="en-US" sz="2400" dirty="0" err="1">
                <a:solidFill>
                  <a:srgbClr val="0000FF"/>
                </a:solidFill>
              </a:rPr>
              <a:t>Arthritis$Treatment,Arthritis$Improved</a:t>
            </a:r>
            <a:r>
              <a:rPr lang="en-US" sz="2400" dirty="0">
                <a:solidFill>
                  <a:srgbClr val="0000FF"/>
                </a:solidFill>
              </a:rPr>
              <a:t>)</a:t>
            </a:r>
            <a:endParaRPr sz="240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defRPr sz="2700"/>
            </a:pPr>
            <a:r>
              <a:rPr lang="en-US" sz="2400" dirty="0">
                <a:solidFill>
                  <a:srgbClr val="0000FF"/>
                </a:solidFill>
              </a:rPr>
              <a:t>代码</a:t>
            </a:r>
            <a:r>
              <a:rPr lang="en-US" altLang="zh-CN" sz="2400" dirty="0">
                <a:solidFill>
                  <a:srgbClr val="0000FF"/>
                </a:solidFill>
              </a:rPr>
              <a:t>3:</a:t>
            </a:r>
            <a:r>
              <a:rPr lang="zh-CN" altLang="en-US" sz="2400" dirty="0">
                <a:solidFill>
                  <a:srgbClr val="0000FF"/>
                </a:solidFill>
              </a:rPr>
              <a:t>对数值变量</a:t>
            </a:r>
            <a:r>
              <a:rPr lang="en-US" altLang="zh-CN" sz="2400" dirty="0">
                <a:solidFill>
                  <a:srgbClr val="0000FF"/>
                </a:solidFill>
              </a:rPr>
              <a:t>Age</a:t>
            </a:r>
            <a:r>
              <a:rPr lang="zh-CN" altLang="en-US" sz="2400" dirty="0">
                <a:solidFill>
                  <a:srgbClr val="0000FF"/>
                </a:solidFill>
              </a:rPr>
              <a:t>做直方图</a:t>
            </a:r>
            <a:endParaRPr lang="en-US" sz="240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defRPr sz="2700"/>
            </a:pPr>
            <a:r>
              <a:rPr sz="2400" dirty="0">
                <a:solidFill>
                  <a:srgbClr val="0000FF"/>
                </a:solidFill>
              </a:rPr>
              <a:t>&gt; </a:t>
            </a:r>
            <a:r>
              <a:rPr lang="en-US" sz="2400" dirty="0" err="1">
                <a:solidFill>
                  <a:srgbClr val="0000FF"/>
                </a:solidFill>
              </a:rPr>
              <a:t>hist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 err="1">
                <a:solidFill>
                  <a:srgbClr val="0000FF"/>
                </a:solidFill>
              </a:rPr>
              <a:t>Arthritis$Age</a:t>
            </a:r>
            <a:r>
              <a:rPr lang="en-US" sz="2400" dirty="0">
                <a:solidFill>
                  <a:srgbClr val="0000FF"/>
                </a:solidFill>
              </a:rPr>
              <a:t>)</a:t>
            </a:r>
            <a:endParaRPr sz="240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defRPr sz="2700"/>
            </a:pPr>
            <a:r>
              <a:rPr lang="en-US" sz="2400" dirty="0">
                <a:solidFill>
                  <a:srgbClr val="0000FF"/>
                </a:solidFill>
              </a:rPr>
              <a:t>代码</a:t>
            </a:r>
            <a:r>
              <a:rPr lang="en-US" altLang="zh-CN" sz="2400" dirty="0">
                <a:solidFill>
                  <a:srgbClr val="0000FF"/>
                </a:solidFill>
              </a:rPr>
              <a:t>4:</a:t>
            </a:r>
            <a:r>
              <a:rPr lang="zh-CN" altLang="en-US" sz="2400" dirty="0">
                <a:solidFill>
                  <a:srgbClr val="0000FF"/>
                </a:solidFill>
              </a:rPr>
              <a:t>混合分类型和数值型变量做列联表</a:t>
            </a:r>
            <a:endParaRPr lang="en-US" sz="240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defRPr sz="2700"/>
            </a:pPr>
            <a:r>
              <a:rPr sz="2400" dirty="0">
                <a:solidFill>
                  <a:srgbClr val="0000FF"/>
                </a:solidFill>
              </a:rPr>
              <a:t>&gt; </a:t>
            </a:r>
            <a:r>
              <a:rPr lang="en-US" sz="2400" dirty="0">
                <a:solidFill>
                  <a:srgbClr val="0000FF"/>
                </a:solidFill>
              </a:rPr>
              <a:t>table(</a:t>
            </a:r>
            <a:r>
              <a:rPr lang="en-US" sz="2400" dirty="0" err="1">
                <a:solidFill>
                  <a:srgbClr val="0000FF"/>
                </a:solidFill>
              </a:rPr>
              <a:t>Arthritis$Sex,Arthritis$Age</a:t>
            </a:r>
            <a:r>
              <a:rPr lang="en-US" sz="2400" dirty="0">
                <a:solidFill>
                  <a:srgbClr val="0000FF"/>
                </a:solidFill>
              </a:rPr>
              <a:t>&gt;55)</a:t>
            </a:r>
            <a:endParaRPr sz="2400" dirty="0">
              <a:solidFill>
                <a:srgbClr val="0000FF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29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单模数据结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本节总结</a:t>
            </a:r>
            <a:endParaRPr dirty="0"/>
          </a:p>
        </p:txBody>
      </p:sp>
      <p:sp>
        <p:nvSpPr>
          <p:cNvPr id="24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A00A16E-BED7-7F48-8C56-B1752A550215}"/>
              </a:ext>
            </a:extLst>
          </p:cNvPr>
          <p:cNvSpPr txBox="1"/>
          <p:nvPr/>
        </p:nvSpPr>
        <p:spPr>
          <a:xfrm>
            <a:off x="2646948" y="2847119"/>
            <a:ext cx="8165431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分类变量分析方法：频数，列联表</a:t>
            </a:r>
            <a:endParaRPr lang="en-US" altLang="zh-CN" dirty="0"/>
          </a:p>
          <a:p>
            <a:pPr marL="0" marR="0" indent="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数值变量分析方法：直方图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hist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()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>
              <a:lnSpc>
                <a:spcPct val="150000"/>
              </a:lnSpc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分析函数：</a:t>
            </a:r>
            <a:r>
              <a:rPr lang="en-US" altLang="zh-CN" dirty="0"/>
              <a:t>table()</a:t>
            </a:r>
            <a:r>
              <a:rPr lang="zh-CN" altLang="en-US" dirty="0"/>
              <a:t>函数，</a:t>
            </a:r>
            <a:r>
              <a:rPr lang="en-US" altLang="zh-CN" dirty="0" err="1"/>
              <a:t>ftable</a:t>
            </a:r>
            <a:r>
              <a:rPr lang="en-US" altLang="zh-CN" dirty="0"/>
              <a:t>()</a:t>
            </a:r>
            <a:r>
              <a:rPr lang="zh-CN" altLang="en-US" dirty="0"/>
              <a:t>函数</a:t>
            </a:r>
            <a:b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</a:b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26841820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数据框操作"/>
          <p:cNvSpPr txBox="1">
            <a:spLocks noGrp="1"/>
          </p:cNvSpPr>
          <p:nvPr>
            <p:ph type="title"/>
          </p:nvPr>
        </p:nvSpPr>
        <p:spPr>
          <a:xfrm>
            <a:off x="1441938" y="4289673"/>
            <a:ext cx="4303126" cy="203492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统计检验</a:t>
            </a:r>
            <a:endParaRPr dirty="0"/>
          </a:p>
        </p:txBody>
      </p:sp>
      <p:sp>
        <p:nvSpPr>
          <p:cNvPr id="149" name="数据操作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5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151" name="data.frame"/>
          <p:cNvSpPr txBox="1"/>
          <p:nvPr/>
        </p:nvSpPr>
        <p:spPr>
          <a:xfrm>
            <a:off x="7352515" y="3421647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2C64A7"/>
                </a:solidFill>
              </a:defRPr>
            </a:lvl1pPr>
          </a:lstStyle>
          <a:p>
            <a:r>
              <a:rPr lang="zh-CN" altLang="en-US" dirty="0"/>
              <a:t>假设检验</a:t>
            </a:r>
            <a:endParaRPr dirty="0"/>
          </a:p>
        </p:txBody>
      </p:sp>
      <p:sp>
        <p:nvSpPr>
          <p:cNvPr id="152" name="变量操作"/>
          <p:cNvSpPr txBox="1"/>
          <p:nvPr/>
        </p:nvSpPr>
        <p:spPr>
          <a:xfrm>
            <a:off x="7352515" y="4242733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2C64A7"/>
                </a:solidFill>
              </a:defRPr>
            </a:lvl1pPr>
          </a:lstStyle>
          <a:p>
            <a:r>
              <a:rPr lang="zh-CN" altLang="en-US" dirty="0"/>
              <a:t>方差分析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536252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 advAuto="0"/>
      <p:bldP spid="152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EF408E3-2835-47A2-8612-09106067408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93700" y="1943559"/>
            <a:ext cx="4627761" cy="5785298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随机种子函数可以指定种子编号，否则种子将与时间相关</a:t>
            </a:r>
            <a:endParaRPr lang="en-US" altLang="zh-CN" sz="2800" dirty="0"/>
          </a:p>
          <a:p>
            <a:r>
              <a:rPr lang="zh-CN" altLang="en-US" sz="2800" dirty="0"/>
              <a:t>随机函数命名非常规则</a:t>
            </a:r>
            <a:endParaRPr lang="en-US" altLang="zh-CN" sz="2800" dirty="0"/>
          </a:p>
          <a:p>
            <a:pPr lvl="1"/>
            <a:r>
              <a:rPr lang="en-US" altLang="zh-CN" sz="2800" dirty="0" err="1"/>
              <a:t>rnorm</a:t>
            </a:r>
            <a:r>
              <a:rPr lang="zh-CN" altLang="en-US" sz="2800" dirty="0"/>
              <a:t> 正态随机数</a:t>
            </a:r>
            <a:endParaRPr lang="en-US" altLang="zh-CN" sz="2800" dirty="0"/>
          </a:p>
          <a:p>
            <a:pPr lvl="1"/>
            <a:r>
              <a:rPr lang="en-US" altLang="zh-CN" sz="2800" dirty="0" err="1"/>
              <a:t>dnorm</a:t>
            </a:r>
            <a:r>
              <a:rPr lang="zh-CN" altLang="en-US" sz="2800" dirty="0"/>
              <a:t> 密度函数</a:t>
            </a:r>
            <a:endParaRPr lang="en-US" altLang="zh-CN" sz="2800" dirty="0"/>
          </a:p>
          <a:p>
            <a:pPr lvl="1"/>
            <a:r>
              <a:rPr lang="en-US" altLang="zh-CN" sz="2800" dirty="0" err="1"/>
              <a:t>pnorm</a:t>
            </a:r>
            <a:r>
              <a:rPr lang="zh-CN" altLang="en-US" sz="2800" dirty="0"/>
              <a:t> 分布函数</a:t>
            </a:r>
            <a:endParaRPr lang="en-US" altLang="zh-CN" sz="2800" dirty="0"/>
          </a:p>
          <a:p>
            <a:pPr lvl="1"/>
            <a:r>
              <a:rPr lang="en-US" altLang="zh-CN" sz="2800" dirty="0" err="1"/>
              <a:t>qnorm</a:t>
            </a:r>
            <a:r>
              <a:rPr lang="zh-CN" altLang="en-US" sz="2800" dirty="0"/>
              <a:t> 分位函数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7BA341F-6816-4614-A426-55EDFB9C46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88044" y="565501"/>
            <a:ext cx="2759239" cy="914755"/>
          </a:xfrm>
        </p:spPr>
        <p:txBody>
          <a:bodyPr>
            <a:normAutofit/>
          </a:bodyPr>
          <a:lstStyle/>
          <a:p>
            <a:r>
              <a:rPr lang="zh-CN" altLang="en-US" dirty="0"/>
              <a:t>随机向量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B50FAE6-C633-B946-8DA1-B396FBFB70C4}"/>
              </a:ext>
            </a:extLst>
          </p:cNvPr>
          <p:cNvSpPr/>
          <p:nvPr/>
        </p:nvSpPr>
        <p:spPr>
          <a:xfrm>
            <a:off x="5021461" y="2014928"/>
            <a:ext cx="3502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&gt; set.seed(101010)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149FE69-2295-C047-A17B-20732E324992}"/>
              </a:ext>
            </a:extLst>
          </p:cNvPr>
          <p:cNvSpPr/>
          <p:nvPr/>
        </p:nvSpPr>
        <p:spPr>
          <a:xfrm>
            <a:off x="5021461" y="3011266"/>
            <a:ext cx="77474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&gt; rnorm(5,mean=10,sd=5)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[1] 8.533307 6.818056 9.243572 6.674833 5.786998</a:t>
            </a:r>
          </a:p>
        </p:txBody>
      </p:sp>
    </p:spTree>
    <p:extLst>
      <p:ext uri="{BB962C8B-B14F-4D97-AF65-F5344CB8AC3E}">
        <p14:creationId xmlns:p14="http://schemas.microsoft.com/office/powerpoint/2010/main" val="113606327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311510-801C-4944-847F-7FBFE2A2C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假设检验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C0C6D4-68B4-D94B-B1F9-95DC2D0B024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B4D188-9397-C048-8A3C-5F2ABF661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6" y="3388459"/>
            <a:ext cx="11096046" cy="239688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D772BC6-B2DE-7244-9AFD-AC088FB95BCF}"/>
              </a:ext>
            </a:extLst>
          </p:cNvPr>
          <p:cNvSpPr txBox="1"/>
          <p:nvPr/>
        </p:nvSpPr>
        <p:spPr>
          <a:xfrm>
            <a:off x="967154" y="8081561"/>
            <a:ext cx="490038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说明：以</a:t>
            </a: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persons.csv</a:t>
            </a:r>
            <a:r>
              <a:rPr lang="zh-CN" altLang="en-US" sz="2400" dirty="0">
                <a:solidFill>
                  <a:srgbClr val="FF0000"/>
                </a:solidFill>
              </a:rPr>
              <a:t>数据集为例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Monaco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967B72-F140-AD40-AB91-E587F957A055}"/>
              </a:ext>
            </a:extLst>
          </p:cNvPr>
          <p:cNvSpPr txBox="1"/>
          <p:nvPr/>
        </p:nvSpPr>
        <p:spPr>
          <a:xfrm>
            <a:off x="918656" y="1531482"/>
            <a:ext cx="11167487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假设检验通过建立</a:t>
            </a:r>
            <a:r>
              <a:rPr lang="zh-CN" altLang="en-US" dirty="0"/>
              <a:t>对立的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假设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H</a:t>
            </a:r>
            <a:r>
              <a:rPr kumimoji="0" lang="en-US" altLang="zh-CN" sz="3200" b="0" i="0" u="none" strike="noStrike" cap="none" spc="0" normalizeH="0" baseline="-2500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0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和备择假设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H</a:t>
            </a:r>
            <a:r>
              <a:rPr kumimoji="0" lang="en-US" altLang="zh-CN" sz="3200" b="0" i="0" u="none" strike="noStrike" cap="none" spc="0" normalizeH="0" baseline="-2500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进行分析，常用于生产的质量管理、社会研究的统计推断等情景。</a:t>
            </a:r>
            <a:endParaRPr lang="en-US" altLang="zh-CN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t.test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函数完成基于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t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检验的计算，如下</a:t>
            </a:r>
          </a:p>
        </p:txBody>
      </p:sp>
    </p:spTree>
    <p:extLst>
      <p:ext uri="{BB962C8B-B14F-4D97-AF65-F5344CB8AC3E}">
        <p14:creationId xmlns:p14="http://schemas.microsoft.com/office/powerpoint/2010/main" val="328333890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92951F-5F93-A348-BAFF-EEB3C7626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因素推断与方差分析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50E9949-A451-C040-8E7B-7C866795DFE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31</a:t>
            </a:fld>
            <a:endParaRPr lang="zh-CN" altLang="en-US"/>
          </a:p>
        </p:txBody>
      </p:sp>
      <p:pic>
        <p:nvPicPr>
          <p:cNvPr id="5" name="图片 4" descr="图片包含 游戏机, 鸟, 桌子&#10;&#10;描述已自动生成">
            <a:extLst>
              <a:ext uri="{FF2B5EF4-FFF2-40B4-BE49-F238E27FC236}">
                <a16:creationId xmlns:a16="http://schemas.microsoft.com/office/drawing/2014/main" id="{C6E4F9E6-0266-EC44-8433-819B0F4C4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99" y="5956172"/>
            <a:ext cx="11118653" cy="17467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D735D3D-C481-4A4F-A85B-9FF0E011180D}"/>
              </a:ext>
            </a:extLst>
          </p:cNvPr>
          <p:cNvSpPr txBox="1"/>
          <p:nvPr/>
        </p:nvSpPr>
        <p:spPr>
          <a:xfrm>
            <a:off x="690908" y="1930583"/>
            <a:ext cx="10960917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同样建立假设</a:t>
            </a:r>
            <a:r>
              <a:rPr lang="en-US" altLang="zh-CN" dirty="0"/>
              <a:t>H</a:t>
            </a:r>
            <a:r>
              <a:rPr lang="en-US" altLang="zh-CN" baseline="-25000" dirty="0"/>
              <a:t>0</a:t>
            </a:r>
            <a:r>
              <a:rPr lang="zh-CN" altLang="en-US" dirty="0"/>
              <a:t>和备择假设</a:t>
            </a:r>
            <a:r>
              <a:rPr lang="en-US" altLang="zh-CN" dirty="0"/>
              <a:t>H</a:t>
            </a:r>
            <a:r>
              <a:rPr lang="en-US" altLang="zh-CN" baseline="-25000" dirty="0"/>
              <a:t>1</a:t>
            </a:r>
            <a:r>
              <a:rPr lang="zh-CN" altLang="en-US" dirty="0"/>
              <a:t>，但假设的目标是因素是否起到了作用，即不同的分组中理论均值是否相同水平。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73F2350-65EF-DE40-9840-82545D5918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33948" y="3261753"/>
          <a:ext cx="8556727" cy="1087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Equation" r:id="rId4" imgW="3797280" imgH="482400" progId="Equation.DSMT4">
                  <p:embed/>
                </p:oleObj>
              </mc:Choice>
              <mc:Fallback>
                <p:oleObj name="Equation" r:id="rId4" imgW="3797280" imgH="4824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073F2350-65EF-DE40-9840-82545D5918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33948" y="3261753"/>
                        <a:ext cx="8556727" cy="10874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C304B274-93BD-DC40-B24E-87E99F06BB23}"/>
              </a:ext>
            </a:extLst>
          </p:cNvPr>
          <p:cNvSpPr txBox="1"/>
          <p:nvPr/>
        </p:nvSpPr>
        <p:spPr>
          <a:xfrm>
            <a:off x="759136" y="4380062"/>
            <a:ext cx="11112248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aov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函数是实现方差分析的功能函数之一，方差分析依靠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F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统计量进行推断，用法如下：</a:t>
            </a:r>
          </a:p>
        </p:txBody>
      </p:sp>
    </p:spTree>
    <p:extLst>
      <p:ext uri="{BB962C8B-B14F-4D97-AF65-F5344CB8AC3E}">
        <p14:creationId xmlns:p14="http://schemas.microsoft.com/office/powerpoint/2010/main" val="20809976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数据框操作"/>
          <p:cNvSpPr txBox="1">
            <a:spLocks noGrp="1"/>
          </p:cNvSpPr>
          <p:nvPr>
            <p:ph type="title"/>
          </p:nvPr>
        </p:nvSpPr>
        <p:spPr>
          <a:xfrm>
            <a:off x="791308" y="4289673"/>
            <a:ext cx="4953756" cy="203492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拟合优度检验</a:t>
            </a:r>
            <a:endParaRPr dirty="0"/>
          </a:p>
        </p:txBody>
      </p:sp>
      <p:sp>
        <p:nvSpPr>
          <p:cNvPr id="149" name="数据操作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5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151" name="data.frame"/>
          <p:cNvSpPr txBox="1"/>
          <p:nvPr/>
        </p:nvSpPr>
        <p:spPr>
          <a:xfrm>
            <a:off x="7352515" y="3421647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2C64A7"/>
                </a:solidFill>
              </a:defRPr>
            </a:lvl1pPr>
          </a:lstStyle>
          <a:p>
            <a:r>
              <a:rPr lang="zh-CN" altLang="en-US" dirty="0"/>
              <a:t>问题模式</a:t>
            </a:r>
            <a:endParaRPr dirty="0"/>
          </a:p>
        </p:txBody>
      </p:sp>
      <p:sp>
        <p:nvSpPr>
          <p:cNvPr id="152" name="变量操作"/>
          <p:cNvSpPr txBox="1"/>
          <p:nvPr/>
        </p:nvSpPr>
        <p:spPr>
          <a:xfrm>
            <a:off x="7352515" y="4242733"/>
            <a:ext cx="256480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2C64A7"/>
                </a:solidFill>
              </a:defRPr>
            </a:lvl1pPr>
          </a:lstStyle>
          <a:p>
            <a:r>
              <a:rPr lang="zh-CN" altLang="en-US" dirty="0"/>
              <a:t>卡方检验函数</a:t>
            </a:r>
            <a:endParaRPr dirty="0"/>
          </a:p>
        </p:txBody>
      </p:sp>
      <p:sp>
        <p:nvSpPr>
          <p:cNvPr id="153" name="数据框工具"/>
          <p:cNvSpPr txBox="1"/>
          <p:nvPr/>
        </p:nvSpPr>
        <p:spPr>
          <a:xfrm>
            <a:off x="7352515" y="5024784"/>
            <a:ext cx="21463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2C64A7"/>
                </a:solidFill>
              </a:defRPr>
            </a:lvl1pPr>
          </a:lstStyle>
          <a:p>
            <a:r>
              <a:t>数据框工具</a:t>
            </a:r>
          </a:p>
        </p:txBody>
      </p:sp>
    </p:spTree>
    <p:extLst>
      <p:ext uri="{BB962C8B-B14F-4D97-AF65-F5344CB8AC3E}">
        <p14:creationId xmlns:p14="http://schemas.microsoft.com/office/powerpoint/2010/main" val="90895087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4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 advAuto="0"/>
      <p:bldP spid="152" grpId="0" animBg="1" advAuto="0"/>
      <p:bldP spid="153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71D65C-C9F0-5B48-8884-F1D1C5E2F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骰子有没有被动手脚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47FBB9-FCA5-4E43-8594-42187C44E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705596"/>
            <a:ext cx="7517423" cy="2848819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问题：某个骰子怀疑被动了手脚，导致抛出后出现</a:t>
            </a:r>
            <a:r>
              <a:rPr kumimoji="1" lang="en-US" altLang="zh-CN" dirty="0"/>
              <a:t>6</a:t>
            </a:r>
            <a:r>
              <a:rPr kumimoji="1" lang="zh-CN" altLang="en-US" dirty="0"/>
              <a:t>个面的几率不公平，希望设计一种简单好用的办法检验是否如此。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8350B32E-CD7D-1144-8016-DDCE154A10A4}"/>
              </a:ext>
            </a:extLst>
          </p:cNvPr>
          <p:cNvSpPr txBox="1">
            <a:spLocks/>
          </p:cNvSpPr>
          <p:nvPr/>
        </p:nvSpPr>
        <p:spPr>
          <a:xfrm>
            <a:off x="571500" y="3733800"/>
            <a:ext cx="8871438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Font typeface="Helvetica Neue"/>
              <a:buNone/>
            </a:pPr>
            <a:r>
              <a:rPr kumimoji="1" lang="zh-CN" altLang="en-US" dirty="0"/>
              <a:t>目标：检验骰子</a:t>
            </a:r>
            <a:r>
              <a:rPr kumimoji="1" lang="en-US" altLang="zh-CN" dirty="0"/>
              <a:t>6</a:t>
            </a:r>
            <a:r>
              <a:rPr kumimoji="1" lang="zh-CN" altLang="en-US" dirty="0"/>
              <a:t>个面出现的几率是否都等于</a:t>
            </a:r>
            <a:r>
              <a:rPr kumimoji="1" lang="en-US" altLang="zh-CN" dirty="0"/>
              <a:t>1/6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marL="0" indent="0" hangingPunct="1">
              <a:buFont typeface="Helvetica Neue"/>
              <a:buNone/>
            </a:pPr>
            <a:endParaRPr kumimoji="1" lang="zh-CN" altLang="en-US" dirty="0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D08A2714-98F1-414A-AD6D-86C2CA4C0A6F}"/>
              </a:ext>
            </a:extLst>
          </p:cNvPr>
          <p:cNvSpPr txBox="1">
            <a:spLocks/>
          </p:cNvSpPr>
          <p:nvPr/>
        </p:nvSpPr>
        <p:spPr>
          <a:xfrm>
            <a:off x="627143" y="5169877"/>
            <a:ext cx="8871438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Font typeface="Helvetica Neue"/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本节学习目标：学会用数据实验方式验证事物是否偏离理论设计水平，并用</a:t>
            </a:r>
            <a:r>
              <a:rPr kumimoji="1" lang="en-US" altLang="zh-CN" dirty="0">
                <a:solidFill>
                  <a:srgbClr val="FF0000"/>
                </a:solidFill>
              </a:rPr>
              <a:t>R</a:t>
            </a:r>
            <a:r>
              <a:rPr kumimoji="1" lang="zh-CN" altLang="en-US" dirty="0">
                <a:solidFill>
                  <a:srgbClr val="FF0000"/>
                </a:solidFill>
              </a:rPr>
              <a:t>代码算出结果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marL="0" indent="0" hangingPunct="1">
              <a:buFont typeface="Helvetica Neue"/>
              <a:buNone/>
            </a:pP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33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FF7C1F9-E6DC-CD4E-AD2D-130FDA7FA0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3" t="13753" r="32181" b="23961"/>
          <a:stretch/>
        </p:blipFill>
        <p:spPr>
          <a:xfrm>
            <a:off x="9758001" y="2243347"/>
            <a:ext cx="1721738" cy="177331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0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6C0DD-A022-AE41-B940-1FB3B4038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骰子应当满足什么规律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E1D1BC-B771-F54E-80D1-BBB921CCB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098" y="1939949"/>
            <a:ext cx="8871438" cy="1195864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实验：抛</a:t>
            </a:r>
            <a:r>
              <a:rPr kumimoji="1" lang="en-US" altLang="zh-CN" dirty="0"/>
              <a:t>n</a:t>
            </a:r>
            <a:r>
              <a:rPr kumimoji="1" lang="zh-CN" altLang="en-US"/>
              <a:t>次骰子并记录各个出现的频率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2">
                <a:extLst>
                  <a:ext uri="{FF2B5EF4-FFF2-40B4-BE49-F238E27FC236}">
                    <a16:creationId xmlns:a16="http://schemas.microsoft.com/office/drawing/2014/main" id="{3DF90374-C213-654F-A1B4-0AE1352859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2098" y="2732039"/>
                <a:ext cx="10720604" cy="119586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4064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1pPr>
                <a:lvl2pPr marL="8636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2pPr>
                <a:lvl3pPr marL="13208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3pPr>
                <a:lvl4pPr marL="17780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4pPr>
                <a:lvl5pPr marL="22352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5pPr>
                <a:lvl6pPr marL="26924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6pPr>
                <a:lvl7pPr marL="31496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7pPr>
                <a:lvl8pPr marL="36068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8pPr>
                <a:lvl9pPr marL="40640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9pPr>
              </a:lstStyle>
              <a:p>
                <a:pPr marL="0" indent="0" hangingPunct="1">
                  <a:buFont typeface="Helvetica Neue"/>
                  <a:buNone/>
                </a:pPr>
                <a:r>
                  <a:rPr kumimoji="1" lang="zh-CN" altLang="en-US" dirty="0"/>
                  <a:t>前提假设：每个面出现的可能性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=1/6</m:t>
                    </m:r>
                  </m:oMath>
                </a14:m>
                <a:r>
                  <a:rPr kumimoji="1" lang="en-US" altLang="zh-CN" dirty="0"/>
                  <a:t>,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=1,2,3,4,5,6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占位符 2">
                <a:extLst>
                  <a:ext uri="{FF2B5EF4-FFF2-40B4-BE49-F238E27FC236}">
                    <a16:creationId xmlns:a16="http://schemas.microsoft.com/office/drawing/2014/main" id="{3DF90374-C213-654F-A1B4-0AE135285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98" y="2732039"/>
                <a:ext cx="10720604" cy="1195864"/>
              </a:xfrm>
              <a:prstGeom prst="rect">
                <a:avLst/>
              </a:prstGeom>
              <a:blipFill>
                <a:blip r:embed="rId2"/>
                <a:stretch>
                  <a:fillRect l="-1775" t="-736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占位符 2">
                <a:extLst>
                  <a:ext uri="{FF2B5EF4-FFF2-40B4-BE49-F238E27FC236}">
                    <a16:creationId xmlns:a16="http://schemas.microsoft.com/office/drawing/2014/main" id="{35849E24-0AD0-6B49-9A0A-E4A8A2CC51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2098" y="3609155"/>
                <a:ext cx="10720604" cy="119586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4064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1pPr>
                <a:lvl2pPr marL="8636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2pPr>
                <a:lvl3pPr marL="13208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3pPr>
                <a:lvl4pPr marL="17780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4pPr>
                <a:lvl5pPr marL="22352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5pPr>
                <a:lvl6pPr marL="26924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6pPr>
                <a:lvl7pPr marL="31496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7pPr>
                <a:lvl8pPr marL="36068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8pPr>
                <a:lvl9pPr marL="40640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9pPr>
              </a:lstStyle>
              <a:p>
                <a:pPr marL="0" indent="0" hangingPunct="1">
                  <a:buFont typeface="Helvetica Neue"/>
                  <a:buNone/>
                </a:pPr>
                <a:r>
                  <a:rPr kumimoji="1" lang="zh-CN" altLang="en-US" dirty="0"/>
                  <a:t>实际结果：</a:t>
                </a:r>
                <a:r>
                  <a:rPr kumimoji="1" lang="zh-CN" altLang="en-US"/>
                  <a:t>每个面实际出现</a:t>
                </a:r>
                <a:r>
                  <a:rPr kumimoji="1" lang="zh-CN" altLang="en-US" dirty="0"/>
                  <a:t>的频率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占位符 2">
                <a:extLst>
                  <a:ext uri="{FF2B5EF4-FFF2-40B4-BE49-F238E27FC236}">
                    <a16:creationId xmlns:a16="http://schemas.microsoft.com/office/drawing/2014/main" id="{35849E24-0AD0-6B49-9A0A-E4A8A2CC5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98" y="3609155"/>
                <a:ext cx="10720604" cy="1195864"/>
              </a:xfrm>
              <a:prstGeom prst="rect">
                <a:avLst/>
              </a:prstGeom>
              <a:blipFill>
                <a:blip r:embed="rId3"/>
                <a:stretch>
                  <a:fillRect l="-1819" t="-663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427F566-49FE-404D-AF6A-1E2FA5200DA6}"/>
                  </a:ext>
                </a:extLst>
              </p:cNvPr>
              <p:cNvSpPr/>
              <p:nvPr/>
            </p:nvSpPr>
            <p:spPr>
              <a:xfrm>
                <a:off x="3328712" y="4664019"/>
                <a:ext cx="312938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实验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次数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增大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427F566-49FE-404D-AF6A-1E2FA5200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12" y="4664019"/>
                <a:ext cx="3129382" cy="584775"/>
              </a:xfrm>
              <a:prstGeom prst="rect">
                <a:avLst/>
              </a:prstGeom>
              <a:blipFill>
                <a:blip r:embed="rId6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F5EBE58D-F6DF-4941-88AC-2A24C8709EE2}"/>
              </a:ext>
            </a:extLst>
          </p:cNvPr>
          <p:cNvSpPr/>
          <p:nvPr/>
        </p:nvSpPr>
        <p:spPr>
          <a:xfrm>
            <a:off x="3569964" y="627894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趋近正态分布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08E93E6-282F-43CA-B736-F38AC6C59405}"/>
              </a:ext>
            </a:extLst>
          </p:cNvPr>
          <p:cNvGrpSpPr/>
          <p:nvPr/>
        </p:nvGrpSpPr>
        <p:grpSpPr>
          <a:xfrm>
            <a:off x="1707884" y="5179686"/>
            <a:ext cx="5972948" cy="2126547"/>
            <a:chOff x="1707884" y="5179686"/>
            <a:chExt cx="5972948" cy="212654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818FE7A-008E-1E43-8FFA-AAA9AB566685}"/>
                </a:ext>
              </a:extLst>
            </p:cNvPr>
            <p:cNvGrpSpPr/>
            <p:nvPr/>
          </p:nvGrpSpPr>
          <p:grpSpPr>
            <a:xfrm>
              <a:off x="1974361" y="5179686"/>
              <a:ext cx="5481507" cy="1022637"/>
              <a:chOff x="2097453" y="5984505"/>
              <a:chExt cx="5481507" cy="1022637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EF873A57-9FFC-8949-B03C-9ACB7BD10FFD}"/>
                  </a:ext>
                </a:extLst>
              </p:cNvPr>
              <p:cNvGrpSpPr/>
              <p:nvPr/>
            </p:nvGrpSpPr>
            <p:grpSpPr>
              <a:xfrm>
                <a:off x="2097453" y="5987234"/>
                <a:ext cx="1459523" cy="1019908"/>
                <a:chOff x="2097453" y="5987234"/>
                <a:chExt cx="1459523" cy="101990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矩形 6">
                      <a:extLst>
                        <a:ext uri="{FF2B5EF4-FFF2-40B4-BE49-F238E27FC236}">
                          <a16:creationId xmlns:a16="http://schemas.microsoft.com/office/drawing/2014/main" id="{A0FB3F33-14D0-4448-8E0F-8CAF86B9B5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63943" y="6202073"/>
                      <a:ext cx="726545" cy="58477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7" name="矩形 6">
                      <a:extLst>
                        <a:ext uri="{FF2B5EF4-FFF2-40B4-BE49-F238E27FC236}">
                          <a16:creationId xmlns:a16="http://schemas.microsoft.com/office/drawing/2014/main" id="{A0FB3F33-14D0-4448-8E0F-8CAF86B9B51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63943" y="6202073"/>
                      <a:ext cx="726545" cy="58477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2127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C487AB38-9E0E-134E-AD32-E4125AB69834}"/>
                    </a:ext>
                  </a:extLst>
                </p:cNvPr>
                <p:cNvSpPr/>
                <p:nvPr/>
              </p:nvSpPr>
              <p:spPr>
                <a:xfrm>
                  <a:off x="2097453" y="5987234"/>
                  <a:ext cx="1459523" cy="1019908"/>
                </a:xfrm>
                <a:prstGeom prst="ellipse">
                  <a:avLst/>
                </a:prstGeom>
                <a:noFill/>
                <a:ln w="12700" cap="flat">
                  <a:solidFill>
                    <a:srgbClr val="FF0000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36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Light"/>
                  </a:endParaRPr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F3385362-F9CE-0B46-B489-4075FBCC2EF9}"/>
                  </a:ext>
                </a:extLst>
              </p:cNvPr>
              <p:cNvGrpSpPr/>
              <p:nvPr/>
            </p:nvGrpSpPr>
            <p:grpSpPr>
              <a:xfrm>
                <a:off x="6119437" y="5984505"/>
                <a:ext cx="1459523" cy="1019908"/>
                <a:chOff x="6119437" y="5984505"/>
                <a:chExt cx="1459523" cy="101990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矩形 7">
                      <a:extLst>
                        <a:ext uri="{FF2B5EF4-FFF2-40B4-BE49-F238E27FC236}">
                          <a16:creationId xmlns:a16="http://schemas.microsoft.com/office/drawing/2014/main" id="{5D081BFC-657F-294C-BFF1-CCF6D7A71E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2400" y="6202072"/>
                      <a:ext cx="756233" cy="58477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8" name="矩形 7">
                      <a:extLst>
                        <a:ext uri="{FF2B5EF4-FFF2-40B4-BE49-F238E27FC236}">
                          <a16:creationId xmlns:a16="http://schemas.microsoft.com/office/drawing/2014/main" id="{5D081BFC-657F-294C-BFF1-CCF6D7A71EC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02400" y="6202072"/>
                      <a:ext cx="756233" cy="58477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85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4AFBB362-388E-0543-AF75-A855D9D124B6}"/>
                    </a:ext>
                  </a:extLst>
                </p:cNvPr>
                <p:cNvSpPr/>
                <p:nvPr/>
              </p:nvSpPr>
              <p:spPr>
                <a:xfrm>
                  <a:off x="6119437" y="5984505"/>
                  <a:ext cx="1459523" cy="1019908"/>
                </a:xfrm>
                <a:prstGeom prst="ellipse">
                  <a:avLst/>
                </a:prstGeom>
                <a:noFill/>
                <a:ln w="12700" cap="flat">
                  <a:solidFill>
                    <a:srgbClr val="FF0000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36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Light"/>
                  </a:endParaRPr>
                </a:p>
              </p:txBody>
            </p:sp>
          </p:grpSp>
          <p:cxnSp>
            <p:nvCxnSpPr>
              <p:cNvPr id="12" name="直线箭头连接符 11">
                <a:extLst>
                  <a:ext uri="{FF2B5EF4-FFF2-40B4-BE49-F238E27FC236}">
                    <a16:creationId xmlns:a16="http://schemas.microsoft.com/office/drawing/2014/main" id="{1447500B-7DDC-6E41-85FC-A59375091C2F}"/>
                  </a:ext>
                </a:extLst>
              </p:cNvPr>
              <p:cNvCxnSpPr/>
              <p:nvPr/>
            </p:nvCxnSpPr>
            <p:spPr>
              <a:xfrm>
                <a:off x="3763108" y="6494459"/>
                <a:ext cx="2180492" cy="0"/>
              </a:xfrm>
              <a:prstGeom prst="straightConnector1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92996469-721A-4308-9D7B-0382B519ADAC}"/>
                    </a:ext>
                  </a:extLst>
                </p:cNvPr>
                <p:cNvSpPr/>
                <p:nvPr/>
              </p:nvSpPr>
              <p:spPr>
                <a:xfrm>
                  <a:off x="1707884" y="6718123"/>
                  <a:ext cx="1932132" cy="588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实际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频率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92996469-721A-4308-9D7B-0382B519AD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7884" y="6718123"/>
                  <a:ext cx="1932132" cy="588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CFBE26A-99C3-4494-B598-2ECCFEEECEAF}"/>
                </a:ext>
              </a:extLst>
            </p:cNvPr>
            <p:cNvSpPr/>
            <p:nvPr/>
          </p:nvSpPr>
          <p:spPr>
            <a:xfrm>
              <a:off x="5854691" y="6713638"/>
              <a:ext cx="182614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/>
                <a:t>理论水平</a:t>
              </a:r>
              <a:endParaRPr lang="zh-CN" altLang="en-US" dirty="0"/>
            </a:p>
          </p:txBody>
        </p:sp>
      </p:grpSp>
      <p:sp>
        <p:nvSpPr>
          <p:cNvPr id="20" name="灯片编号占位符 19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34</a:t>
            </a:fld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193990A-BBD0-8741-9D18-1F673A303F1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3" t="13753" r="32181" b="23961"/>
          <a:stretch/>
        </p:blipFill>
        <p:spPr>
          <a:xfrm>
            <a:off x="9497247" y="4200828"/>
            <a:ext cx="1721738" cy="1773316"/>
          </a:xfrm>
          <a:prstGeom prst="round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75489FE-2814-BB41-8BF4-7E15461F9FD8}"/>
              </a:ext>
            </a:extLst>
          </p:cNvPr>
          <p:cNvSpPr txBox="1"/>
          <p:nvPr/>
        </p:nvSpPr>
        <p:spPr>
          <a:xfrm>
            <a:off x="11218985" y="4360510"/>
            <a:ext cx="34945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 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04499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13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FC8627-845A-B341-BD9C-AB7B3826A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组合多个正态分布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C9E9C0-C991-784C-9726-4ABD60471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131" y="2282950"/>
            <a:ext cx="4879731" cy="1336542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卡方分布：多个相互独立的正态随机事件的叠加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EA2B6F-73BD-2546-97F3-2FC8C48C4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533" y="1811459"/>
            <a:ext cx="6689768" cy="6435726"/>
          </a:xfrm>
          <a:prstGeom prst="rect">
            <a:avLst/>
          </a:prstGeom>
        </p:spPr>
      </p:pic>
      <p:sp>
        <p:nvSpPr>
          <p:cNvPr id="5" name="文本占位符 2">
            <a:extLst>
              <a:ext uri="{FF2B5EF4-FFF2-40B4-BE49-F238E27FC236}">
                <a16:creationId xmlns:a16="http://schemas.microsoft.com/office/drawing/2014/main" id="{86F4CC38-B93A-5847-ACD7-2A9F6AE4C8DB}"/>
              </a:ext>
            </a:extLst>
          </p:cNvPr>
          <p:cNvSpPr txBox="1">
            <a:spLocks/>
          </p:cNvSpPr>
          <p:nvPr/>
        </p:nvSpPr>
        <p:spPr>
          <a:xfrm>
            <a:off x="571499" y="6462018"/>
            <a:ext cx="4879731" cy="196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10000"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spcBef>
                <a:spcPts val="0"/>
              </a:spcBef>
              <a:buFont typeface="Helvetica Neue"/>
              <a:buNone/>
            </a:pPr>
            <a:r>
              <a:rPr kumimoji="1" lang="zh-CN" altLang="en-US" dirty="0"/>
              <a:t>特征</a:t>
            </a:r>
            <a:endParaRPr kumimoji="1" lang="en-US" altLang="zh-CN" dirty="0"/>
          </a:p>
          <a:p>
            <a:pPr marL="0" indent="0" hangingPunct="1">
              <a:lnSpc>
                <a:spcPct val="120000"/>
              </a:lnSpc>
              <a:spcBef>
                <a:spcPts val="0"/>
              </a:spcBef>
              <a:buFont typeface="Helvetica Neue"/>
              <a:buNone/>
            </a:pPr>
            <a:r>
              <a:rPr kumimoji="1" lang="zh-CN" altLang="en-US" dirty="0"/>
              <a:t>自由度：</a:t>
            </a:r>
            <a:r>
              <a:rPr kumimoji="1" lang="en-US" altLang="zh-CN" dirty="0" err="1"/>
              <a:t>df</a:t>
            </a:r>
            <a:endParaRPr kumimoji="1" lang="en-US" altLang="zh-CN" dirty="0"/>
          </a:p>
          <a:p>
            <a:pPr marL="0" indent="0" hangingPunct="1">
              <a:spcBef>
                <a:spcPts val="0"/>
              </a:spcBef>
              <a:buFont typeface="Helvetica Neue"/>
              <a:buNone/>
            </a:pPr>
            <a:r>
              <a:rPr kumimoji="1" lang="zh-CN" altLang="en-US" dirty="0"/>
              <a:t>期望</a:t>
            </a:r>
            <a:r>
              <a:rPr kumimoji="1" lang="en-US" altLang="zh-CN" dirty="0"/>
              <a:t>=</a:t>
            </a:r>
            <a:r>
              <a:rPr kumimoji="1" lang="zh-CN" altLang="en-US" dirty="0"/>
              <a:t>自由度</a:t>
            </a:r>
            <a:endParaRPr kumimoji="1" lang="en-US" altLang="zh-CN" dirty="0"/>
          </a:p>
          <a:p>
            <a:pPr marL="0" indent="0" hangingPunct="1">
              <a:spcBef>
                <a:spcPts val="0"/>
              </a:spcBef>
              <a:buFont typeface="Helvetica Neue"/>
              <a:buNone/>
            </a:pPr>
            <a:r>
              <a:rPr kumimoji="1" lang="zh-CN" altLang="en-US" dirty="0"/>
              <a:t>方差</a:t>
            </a:r>
            <a:r>
              <a:rPr kumimoji="1" lang="en-US" altLang="zh-CN" dirty="0"/>
              <a:t>=2x</a:t>
            </a:r>
            <a:r>
              <a:rPr kumimoji="1" lang="zh-CN" altLang="en-US" dirty="0"/>
              <a:t>自由度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C077015-2891-C14D-BF16-630FA11A9F8A}"/>
              </a:ext>
            </a:extLst>
          </p:cNvPr>
          <p:cNvGrpSpPr/>
          <p:nvPr/>
        </p:nvGrpSpPr>
        <p:grpSpPr>
          <a:xfrm>
            <a:off x="699371" y="4204629"/>
            <a:ext cx="4751859" cy="1344342"/>
            <a:chOff x="699371" y="4357151"/>
            <a:chExt cx="4751859" cy="13443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C17D51E-8CEF-FC4B-94C0-6D0FAED85834}"/>
                    </a:ext>
                  </a:extLst>
                </p:cNvPr>
                <p:cNvSpPr txBox="1"/>
                <p:nvPr/>
              </p:nvSpPr>
              <p:spPr>
                <a:xfrm>
                  <a:off x="699371" y="4357151"/>
                  <a:ext cx="2379626" cy="134434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CN" sz="3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2C64A7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onaco"/>
                              </a:rPr>
                            </m:ctrlPr>
                          </m:sSupPr>
                          <m:e>
                            <m:r>
                              <a:rPr kumimoji="0" lang="en-US" altLang="zh-CN" sz="3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2C64A7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onaco"/>
                              </a:rPr>
                              <m:t>𝜒</m:t>
                            </m:r>
                          </m:e>
                          <m:sup>
                            <m:r>
                              <a:rPr kumimoji="0" lang="en-US" altLang="zh-CN" sz="3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2C64A7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onaco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zh-CN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2C64A7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Monaco"/>
                            <a:cs typeface="Monaco"/>
                            <a:sym typeface="Monaco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pt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pt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kumimoji="0" lang="zh-CN" alt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2C64A7"/>
                    </a:solidFill>
                    <a:effectLst/>
                    <a:uFillTx/>
                    <a:latin typeface="Monaco"/>
                    <a:ea typeface="Monaco"/>
                    <a:cs typeface="Monaco"/>
                    <a:sym typeface="Monaco"/>
                  </a:endParaRP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C17D51E-8CEF-FC4B-94C0-6D0FAED858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371" y="4357151"/>
                  <a:ext cx="2379626" cy="1344342"/>
                </a:xfrm>
                <a:prstGeom prst="rect">
                  <a:avLst/>
                </a:prstGeom>
                <a:blipFill>
                  <a:blip r:embed="rId3"/>
                  <a:stretch>
                    <a:fillRect l="-18617" t="-118692" r="-11702" b="-18037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26295D56-C184-3745-B78B-1D63C2499359}"/>
                    </a:ext>
                  </a:extLst>
                </p:cNvPr>
                <p:cNvSpPr txBox="1"/>
                <p:nvPr/>
              </p:nvSpPr>
              <p:spPr>
                <a:xfrm>
                  <a:off x="3371302" y="4847287"/>
                  <a:ext cx="2079928" cy="49244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3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2C64A7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Monaco"/>
                              </a:rPr>
                            </m:ctrlPr>
                          </m:sSubPr>
                          <m:e>
                            <m:r>
                              <a:rPr kumimoji="0" lang="en-US" altLang="zh-CN" sz="3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2C64A7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Monaco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3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2C64A7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Monaco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2C64A7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Monaco"/>
                          </a:rPr>
                          <m:t>~</m:t>
                        </m:r>
                        <m:r>
                          <a:rPr kumimoji="0" lang="en-US" altLang="zh-CN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2C64A7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Monaco"/>
                          </a:rPr>
                          <m:t>𝑁</m:t>
                        </m:r>
                        <m:r>
                          <a:rPr kumimoji="0" lang="en-US" altLang="zh-CN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2C64A7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Monaco"/>
                          </a:rPr>
                          <m:t>(0,1)</m:t>
                        </m:r>
                      </m:oMath>
                    </m:oMathPara>
                  </a14:m>
                  <a:endParaRPr kumimoji="0" lang="zh-CN" alt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2C64A7"/>
                    </a:solidFill>
                    <a:effectLst/>
                    <a:uFillTx/>
                    <a:latin typeface="Monaco"/>
                    <a:ea typeface="Monaco"/>
                    <a:cs typeface="Monaco"/>
                    <a:sym typeface="Monaco"/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26295D56-C184-3745-B78B-1D63C24993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1302" y="4847287"/>
                  <a:ext cx="2079928" cy="492443"/>
                </a:xfrm>
                <a:prstGeom prst="rect">
                  <a:avLst/>
                </a:prstGeom>
                <a:blipFill>
                  <a:blip r:embed="rId4"/>
                  <a:stretch>
                    <a:fillRect r="-2424" b="-3589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灯片编号占位符 8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689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3A1FFD-B026-9F41-99C1-507DD7A94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拟合优度检验过程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0E72D9-154B-5540-ABE5-994CAABE9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4253" y="1712487"/>
            <a:ext cx="6937132" cy="1810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/>
              <a:t>思路：客观</a:t>
            </a:r>
            <a:r>
              <a:rPr kumimoji="1" lang="zh-CN" altLang="en-US" dirty="0"/>
              <a:t>现象出现的频率会随着试验次数增加而逼近与它的</a:t>
            </a:r>
            <a:r>
              <a:rPr kumimoji="1" lang="zh-CN" altLang="en-US"/>
              <a:t>理论频率。假设筛子没问题。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E2FEB4D-9B34-5B45-89A4-1C19E2320DB8}"/>
                  </a:ext>
                </a:extLst>
              </p:cNvPr>
              <p:cNvSpPr txBox="1"/>
              <p:nvPr/>
            </p:nvSpPr>
            <p:spPr>
              <a:xfrm>
                <a:off x="7816296" y="3281579"/>
                <a:ext cx="2961323" cy="10713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3200" b="0" i="0" u="none" strike="noStrike" cap="none" spc="0" normalizeH="0" baseline="0" dirty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E2FEB4D-9B34-5B45-89A4-1C19E2320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296" y="3281579"/>
                <a:ext cx="2961323" cy="1071319"/>
              </a:xfrm>
              <a:prstGeom prst="rect">
                <a:avLst/>
              </a:prstGeom>
              <a:blipFill>
                <a:blip r:embed="rId2"/>
                <a:stretch>
                  <a:fillRect b="-697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6B8DFD2-9C8E-E14E-A6DB-76ED6D2DAEB0}"/>
                  </a:ext>
                </a:extLst>
              </p:cNvPr>
              <p:cNvSpPr txBox="1"/>
              <p:nvPr/>
            </p:nvSpPr>
            <p:spPr>
              <a:xfrm>
                <a:off x="8026737" y="1941481"/>
                <a:ext cx="1270220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2C64A7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Monaco"/>
                          <a:cs typeface="Monaco"/>
                          <a:sym typeface="Monaco"/>
                        </a:rPr>
                        <m:t>𝑓</m:t>
                      </m:r>
                      <m:r>
                        <a:rPr kumimoji="0" lang="en-US" altLang="zh-CN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2C64A7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onaco"/>
                        </a:rPr>
                        <m:t>→</m:t>
                      </m:r>
                      <m:r>
                        <a:rPr kumimoji="0" lang="en-US" altLang="zh-CN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2C64A7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onaco"/>
                        </a:rPr>
                        <m:t>𝑒</m:t>
                      </m:r>
                    </m:oMath>
                  </m:oMathPara>
                </a14:m>
                <a:endParaRPr kumimoji="0" lang="zh-CN" altLang="en-US" sz="3200" b="0" i="0" u="none" strike="noStrike" cap="none" spc="0" normalizeH="0" baseline="0" dirty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6B8DFD2-9C8E-E14E-A6DB-76ED6D2DA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737" y="1941481"/>
                <a:ext cx="1270220" cy="492443"/>
              </a:xfrm>
              <a:prstGeom prst="rect">
                <a:avLst/>
              </a:prstGeom>
              <a:blipFill>
                <a:blip r:embed="rId3"/>
                <a:stretch>
                  <a:fillRect l="-3960" b="-325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占位符 2">
            <a:extLst>
              <a:ext uri="{FF2B5EF4-FFF2-40B4-BE49-F238E27FC236}">
                <a16:creationId xmlns:a16="http://schemas.microsoft.com/office/drawing/2014/main" id="{1C1AF351-E5DD-C54F-A27A-216A3E1C5F1A}"/>
              </a:ext>
            </a:extLst>
          </p:cNvPr>
          <p:cNvSpPr txBox="1">
            <a:spLocks/>
          </p:cNvSpPr>
          <p:nvPr/>
        </p:nvSpPr>
        <p:spPr>
          <a:xfrm>
            <a:off x="624253" y="3727392"/>
            <a:ext cx="6550269" cy="862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Font typeface="Helvetica Neue"/>
              <a:buNone/>
            </a:pPr>
            <a:r>
              <a:rPr kumimoji="1" lang="zh-CN" altLang="en-US"/>
              <a:t>正态统计量：单个</a:t>
            </a:r>
            <a:r>
              <a:rPr kumimoji="1" lang="zh-CN" altLang="en-US" dirty="0"/>
              <a:t>面出现的频率的正态统计量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2F1C5A-B126-4647-9D7C-D96F5852C34D}"/>
                  </a:ext>
                </a:extLst>
              </p:cNvPr>
              <p:cNvSpPr txBox="1"/>
              <p:nvPr/>
            </p:nvSpPr>
            <p:spPr>
              <a:xfrm>
                <a:off x="7816296" y="5060345"/>
                <a:ext cx="3573414" cy="1384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2C64A7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onaco"/>
                            </a:rPr>
                          </m:ctrlPr>
                        </m:sSupPr>
                        <m:e>
                          <m:r>
                            <a:rPr kumimoji="0" lang="en-US" altLang="zh-CN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2C64A7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onaco"/>
                            </a:rPr>
                            <m:t>𝜒</m:t>
                          </m:r>
                        </m:e>
                        <m:sup>
                          <m:r>
                            <a:rPr kumimoji="0" lang="en-US" altLang="zh-CN" sz="3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2C64A7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Monaco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3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2C64A7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Monaco"/>
                          <a:cs typeface="Monaco"/>
                          <a:sym typeface="Monaco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kumimoji="0" lang="zh-CN" altLang="en-US" sz="3200" b="0" i="0" u="none" strike="noStrike" cap="none" spc="0" normalizeH="0" baseline="0" dirty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2F1C5A-B126-4647-9D7C-D96F5852C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296" y="5060345"/>
                <a:ext cx="3573414" cy="1384418"/>
              </a:xfrm>
              <a:prstGeom prst="rect">
                <a:avLst/>
              </a:prstGeom>
              <a:blipFill>
                <a:blip r:embed="rId4"/>
                <a:stretch>
                  <a:fillRect l="-10601" t="-112727" b="-17636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占位符 2">
            <a:extLst>
              <a:ext uri="{FF2B5EF4-FFF2-40B4-BE49-F238E27FC236}">
                <a16:creationId xmlns:a16="http://schemas.microsoft.com/office/drawing/2014/main" id="{F587D60A-9344-AB4F-8628-2A4F74DED0DB}"/>
              </a:ext>
            </a:extLst>
          </p:cNvPr>
          <p:cNvSpPr txBox="1">
            <a:spLocks/>
          </p:cNvSpPr>
          <p:nvPr/>
        </p:nvSpPr>
        <p:spPr>
          <a:xfrm>
            <a:off x="624252" y="5321457"/>
            <a:ext cx="6550269" cy="862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20000"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Font typeface="Helvetica Neue"/>
              <a:buNone/>
            </a:pPr>
            <a:r>
              <a:rPr kumimoji="1" lang="zh-CN" altLang="en-US"/>
              <a:t>卡方统计量：用</a:t>
            </a:r>
            <a:r>
              <a:rPr kumimoji="1" lang="en-US" altLang="zh-CN"/>
              <a:t>6</a:t>
            </a:r>
            <a:r>
              <a:rPr kumimoji="1" lang="zh-CN" altLang="en-US" dirty="0"/>
              <a:t>个面出现的频率构造出卡方统计量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占位符 2">
                <a:extLst>
                  <a:ext uri="{FF2B5EF4-FFF2-40B4-BE49-F238E27FC236}">
                    <a16:creationId xmlns:a16="http://schemas.microsoft.com/office/drawing/2014/main" id="{C2B0D199-DD2A-D04A-997D-628585B6CB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251" y="7148694"/>
                <a:ext cx="6937134" cy="131427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4064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1pPr>
                <a:lvl2pPr marL="8636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2pPr>
                <a:lvl3pPr marL="13208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3pPr>
                <a:lvl4pPr marL="17780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4pPr>
                <a:lvl5pPr marL="22352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5pPr>
                <a:lvl6pPr marL="26924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6pPr>
                <a:lvl7pPr marL="31496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7pPr>
                <a:lvl8pPr marL="36068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8pPr>
                <a:lvl9pPr marL="4064000" marR="0" indent="-406400" algn="l" defTabSz="58420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Pct val="75000"/>
                  <a:buFont typeface="Helvetica Neue"/>
                  <a:buChar char="•"/>
                  <a:tabLst/>
                  <a:defRPr sz="3200" b="0" i="0" u="none" strike="noStrike" cap="none" spc="0" baseline="0">
                    <a:ln>
                      <a:noFill/>
                    </a:ln>
                    <a:solidFill>
                      <a:srgbClr val="2C64A7"/>
                    </a:solidFill>
                    <a:uFillTx/>
                    <a:latin typeface="Monaco"/>
                    <a:ea typeface="Monaco"/>
                    <a:cs typeface="Monaco"/>
                    <a:sym typeface="Monaco"/>
                  </a:defRPr>
                </a:lvl9pPr>
              </a:lstStyle>
              <a:p>
                <a:pPr marL="0" indent="0" hangingPunct="1">
                  <a:lnSpc>
                    <a:spcPct val="120000"/>
                  </a:lnSpc>
                  <a:buFont typeface="Helvetica Neue"/>
                  <a:buNone/>
                </a:pPr>
                <a:r>
                  <a:rPr kumimoji="1" lang="zh-CN" altLang="en-US"/>
                  <a:t>检验：参考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zh-CN" altLang="en-US" dirty="0"/>
                  <a:t>统计量的</a:t>
                </a:r>
                <a:r>
                  <a:rPr kumimoji="1" lang="en-US" altLang="zh-CN" dirty="0"/>
                  <a:t>P</a:t>
                </a:r>
                <a:r>
                  <a:rPr kumimoji="1" lang="zh-CN" altLang="en-US" dirty="0"/>
                  <a:t>值，判断是否有足够把握认为理论值有不正确。</a:t>
                </a:r>
              </a:p>
            </p:txBody>
          </p:sp>
        </mc:Choice>
        <mc:Fallback xmlns="">
          <p:sp>
            <p:nvSpPr>
              <p:cNvPr id="9" name="文本占位符 2">
                <a:extLst>
                  <a:ext uri="{FF2B5EF4-FFF2-40B4-BE49-F238E27FC236}">
                    <a16:creationId xmlns:a16="http://schemas.microsoft.com/office/drawing/2014/main" id="{C2B0D199-DD2A-D04A-997D-628585B6C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51" y="7148694"/>
                <a:ext cx="6937134" cy="1314276"/>
              </a:xfrm>
              <a:prstGeom prst="rect">
                <a:avLst/>
              </a:prstGeom>
              <a:blipFill>
                <a:blip r:embed="rId5"/>
                <a:stretch>
                  <a:fillRect l="-2812" t="-1860" r="-1757" b="-837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F04FFE5-EC53-BD46-BFEC-143E2753C278}"/>
                  </a:ext>
                </a:extLst>
              </p:cNvPr>
              <p:cNvSpPr/>
              <p:nvPr/>
            </p:nvSpPr>
            <p:spPr>
              <a:xfrm>
                <a:off x="7938805" y="7513444"/>
                <a:ext cx="2241575" cy="6015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0.05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F04FFE5-EC53-BD46-BFEC-143E2753C2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805" y="7513444"/>
                <a:ext cx="2241575" cy="601575"/>
              </a:xfrm>
              <a:prstGeom prst="rect">
                <a:avLst/>
              </a:prstGeom>
              <a:blipFill>
                <a:blip r:embed="rId6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椭圆 11">
            <a:extLst>
              <a:ext uri="{FF2B5EF4-FFF2-40B4-BE49-F238E27FC236}">
                <a16:creationId xmlns:a16="http://schemas.microsoft.com/office/drawing/2014/main" id="{9AE02575-57FE-4D42-A18B-9891C1E66B18}"/>
              </a:ext>
            </a:extLst>
          </p:cNvPr>
          <p:cNvSpPr/>
          <p:nvPr/>
        </p:nvSpPr>
        <p:spPr>
          <a:xfrm>
            <a:off x="8880231" y="7297615"/>
            <a:ext cx="1424354" cy="1165355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6657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 animBg="1"/>
      <p:bldP spid="7" grpId="0"/>
      <p:bldP spid="8" grpId="0" animBg="1"/>
      <p:bldP spid="9" grpId="0" animBg="1"/>
      <p:bldP spid="10" grpId="0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DCE365-5863-F646-AB84-0B7216EB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动手操作数据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73A7-9D01-0A49-9165-A983018D2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705596"/>
            <a:ext cx="10908239" cy="2224545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测试骰子，六个面分别出现了</a:t>
            </a:r>
            <a:r>
              <a:rPr kumimoji="1" lang="en-US" altLang="zh-CN" dirty="0"/>
              <a:t>5</a:t>
            </a:r>
            <a:r>
              <a:rPr kumimoji="1" lang="zh-CN" altLang="en-US" dirty="0"/>
              <a:t>次、</a:t>
            </a:r>
            <a:r>
              <a:rPr kumimoji="1" lang="en-US" altLang="zh-CN" dirty="0"/>
              <a:t>10</a:t>
            </a:r>
            <a:r>
              <a:rPr kumimoji="1" lang="zh-CN" altLang="en-US" dirty="0"/>
              <a:t>次、</a:t>
            </a:r>
            <a:r>
              <a:rPr kumimoji="1" lang="en-US" altLang="zh-CN" dirty="0"/>
              <a:t>30</a:t>
            </a:r>
            <a:r>
              <a:rPr kumimoji="1" lang="zh-CN" altLang="en-US" dirty="0"/>
              <a:t>次、</a:t>
            </a:r>
            <a:r>
              <a:rPr kumimoji="1" lang="en-US" altLang="zh-CN" dirty="0"/>
              <a:t>12</a:t>
            </a:r>
            <a:r>
              <a:rPr kumimoji="1" lang="zh-CN" altLang="en-US" dirty="0"/>
              <a:t>次、</a:t>
            </a:r>
            <a:r>
              <a:rPr kumimoji="1" lang="en-US" altLang="zh-CN" dirty="0"/>
              <a:t>40</a:t>
            </a:r>
            <a:r>
              <a:rPr kumimoji="1" lang="zh-CN" altLang="en-US" dirty="0"/>
              <a:t>次和</a:t>
            </a:r>
            <a:r>
              <a:rPr kumimoji="1" lang="en-US" altLang="zh-CN" dirty="0"/>
              <a:t>21</a:t>
            </a:r>
            <a:r>
              <a:rPr kumimoji="1" lang="zh-CN" altLang="en-US" dirty="0"/>
              <a:t>次，请问是否有足够的信心认为骰子有问题。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7B7DC5-4C22-304D-AF1C-0E16B9F62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335" y="4662825"/>
            <a:ext cx="8091530" cy="246135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17E42439-4E95-5446-BE1B-0FD3D9E14342}"/>
              </a:ext>
            </a:extLst>
          </p:cNvPr>
          <p:cNvGrpSpPr/>
          <p:nvPr/>
        </p:nvGrpSpPr>
        <p:grpSpPr>
          <a:xfrm>
            <a:off x="1223336" y="3395413"/>
            <a:ext cx="8324623" cy="1069455"/>
            <a:chOff x="1223336" y="3395413"/>
            <a:chExt cx="8324623" cy="106945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A780DDE-A195-794C-9348-BA183245C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0116" y="3395413"/>
              <a:ext cx="5107843" cy="1069455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89B034A-8693-2F4F-B520-7D4E221F8D0E}"/>
                </a:ext>
              </a:extLst>
            </p:cNvPr>
            <p:cNvSpPr txBox="1"/>
            <p:nvPr/>
          </p:nvSpPr>
          <p:spPr>
            <a:xfrm>
              <a:off x="1223336" y="3561652"/>
              <a:ext cx="1744067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b="0" i="0" u="none" strike="noStrike" cap="none" spc="0" normalizeH="0" baseline="0" dirty="0">
                  <a:ln>
                    <a:noFill/>
                  </a:ln>
                  <a:solidFill>
                    <a:srgbClr val="2C64A7"/>
                  </a:solidFill>
                  <a:effectLst/>
                  <a:uFillTx/>
                  <a:latin typeface="Monaco"/>
                  <a:ea typeface="Monaco"/>
                  <a:cs typeface="Monaco"/>
                  <a:sym typeface="Monaco"/>
                </a:rPr>
                <a:t>数据准备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5D610D02-3CD9-2F44-8B1A-A106E72462D3}"/>
              </a:ext>
            </a:extLst>
          </p:cNvPr>
          <p:cNvSpPr txBox="1"/>
          <p:nvPr/>
        </p:nvSpPr>
        <p:spPr>
          <a:xfrm>
            <a:off x="1117819" y="5096213"/>
            <a:ext cx="25648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拟合优度检验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2081211-C311-A34F-A799-CF2A1F77855B}"/>
              </a:ext>
            </a:extLst>
          </p:cNvPr>
          <p:cNvSpPr/>
          <p:nvPr/>
        </p:nvSpPr>
        <p:spPr>
          <a:xfrm>
            <a:off x="10040815" y="5978769"/>
            <a:ext cx="2092570" cy="1688123"/>
          </a:xfrm>
          <a:prstGeom prst="ellipse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88B6ED-27DE-DB42-B86D-D8EEA9E4FE12}"/>
              </a:ext>
            </a:extLst>
          </p:cNvPr>
          <p:cNvSpPr txBox="1"/>
          <p:nvPr/>
        </p:nvSpPr>
        <p:spPr>
          <a:xfrm>
            <a:off x="4440116" y="2817868"/>
            <a:ext cx="175368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432FF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R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432FF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语言代码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D2926FE-5711-8C45-B9B8-E64650149C7D}"/>
              </a:ext>
            </a:extLst>
          </p:cNvPr>
          <p:cNvSpPr/>
          <p:nvPr/>
        </p:nvSpPr>
        <p:spPr>
          <a:xfrm>
            <a:off x="6193801" y="4464868"/>
            <a:ext cx="2774353" cy="951194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3980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9" grpId="0" animBg="1"/>
      <p:bldP spid="10" grpId="0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2F8585E-10DE-414E-8FA1-65F898A7A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课后练习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708D22-977B-0A4A-AF0D-7D10F5BCE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利用正态随机数生产一个</a:t>
            </a:r>
            <a:r>
              <a:rPr kumimoji="1" lang="en-US" altLang="zh-CN" dirty="0"/>
              <a:t>5X5</a:t>
            </a:r>
            <a:r>
              <a:rPr kumimoji="1" lang="zh-CN" altLang="en-US" dirty="0"/>
              <a:t>矩阵，随机数参数为期望为</a:t>
            </a:r>
            <a:r>
              <a:rPr kumimoji="1" lang="en-US" altLang="zh-CN" dirty="0"/>
              <a:t>10</a:t>
            </a:r>
            <a:r>
              <a:rPr kumimoji="1" lang="zh-CN" altLang="en-US" dirty="0"/>
              <a:t>，标准差</a:t>
            </a:r>
            <a:r>
              <a:rPr kumimoji="1" lang="en-US" altLang="zh-CN" dirty="0"/>
              <a:t>5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利用代码测试矩阵中大于</a:t>
            </a:r>
            <a:r>
              <a:rPr kumimoji="1" lang="en-US" altLang="zh-CN" dirty="0"/>
              <a:t>10</a:t>
            </a:r>
            <a:r>
              <a:rPr kumimoji="1" lang="zh-CN" altLang="en-US" dirty="0"/>
              <a:t>的个数为多少，小于</a:t>
            </a:r>
            <a:r>
              <a:rPr kumimoji="1" lang="en-US" altLang="zh-CN" dirty="0"/>
              <a:t>10</a:t>
            </a:r>
            <a:r>
              <a:rPr kumimoji="1" lang="zh-CN" altLang="en-US" dirty="0"/>
              <a:t>的个数为多少</a:t>
            </a:r>
            <a:endParaRPr kumimoji="1" lang="en-US" altLang="zh-CN" dirty="0"/>
          </a:p>
          <a:p>
            <a:r>
              <a:rPr kumimoji="1" lang="zh-CN" altLang="en-US" dirty="0"/>
              <a:t>矩阵中是否存在负数？</a:t>
            </a:r>
            <a:endParaRPr kumimoji="1" lang="en-US" altLang="zh-CN" dirty="0"/>
          </a:p>
          <a:p>
            <a:r>
              <a:rPr kumimoji="1" lang="zh-CN" altLang="en-US" dirty="0"/>
              <a:t>为矩阵增加列名称</a:t>
            </a:r>
            <a:r>
              <a:rPr kumimoji="1" lang="en-US" altLang="zh-CN" dirty="0"/>
              <a:t>A B C D E,</a:t>
            </a:r>
            <a:r>
              <a:rPr kumimoji="1" lang="zh-CN" altLang="en-US" dirty="0"/>
              <a:t>增加行名称 </a:t>
            </a:r>
            <a:r>
              <a:rPr kumimoji="1" lang="en-US" altLang="zh-CN" dirty="0"/>
              <a:t>a b c d e</a:t>
            </a:r>
          </a:p>
        </p:txBody>
      </p:sp>
    </p:spTree>
    <p:extLst>
      <p:ext uri="{BB962C8B-B14F-4D97-AF65-F5344CB8AC3E}">
        <p14:creationId xmlns:p14="http://schemas.microsoft.com/office/powerpoint/2010/main" val="293895893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124E4-3231-A443-935A-6D85CD74E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课后练习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B7C1ED-BBC3-BC44-B69F-73FEAED43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随机生成</a:t>
            </a:r>
            <a:r>
              <a:rPr kumimoji="1" lang="en-US" altLang="zh-CN" dirty="0"/>
              <a:t>20</a:t>
            </a:r>
            <a:r>
              <a:rPr kumimoji="1" lang="zh-CN" altLang="en-US" dirty="0"/>
              <a:t>个数字模拟学生成绩，利用正态分布随机数设置均值</a:t>
            </a:r>
            <a:r>
              <a:rPr kumimoji="1" lang="en-US" altLang="zh-CN" dirty="0"/>
              <a:t>70</a:t>
            </a:r>
            <a:r>
              <a:rPr kumimoji="1" lang="zh-CN" altLang="en-US" dirty="0"/>
              <a:t>，方差</a:t>
            </a:r>
            <a:r>
              <a:rPr kumimoji="1" lang="en-US" altLang="zh-CN" dirty="0"/>
              <a:t>30</a:t>
            </a:r>
            <a:r>
              <a:rPr kumimoji="1" lang="zh-CN" altLang="en-US" dirty="0"/>
              <a:t>。对数据进行处理：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如果数据大于</a:t>
            </a:r>
            <a:r>
              <a:rPr kumimoji="1" lang="en-US" altLang="zh-CN" dirty="0"/>
              <a:t>100</a:t>
            </a:r>
            <a:r>
              <a:rPr kumimoji="1" lang="zh-CN" altLang="en-US" dirty="0"/>
              <a:t>，则修改为</a:t>
            </a:r>
            <a:r>
              <a:rPr kumimoji="1" lang="en-US" altLang="zh-CN" dirty="0"/>
              <a:t>100</a:t>
            </a:r>
            <a:r>
              <a:rPr kumimoji="1" lang="zh-CN" altLang="en-US" dirty="0"/>
              <a:t>；如果数据为负，则记为</a:t>
            </a:r>
            <a:r>
              <a:rPr kumimoji="1" lang="en-US" altLang="zh-CN" dirty="0"/>
              <a:t>0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将所有成绩按随机抽取分成两组，每组各</a:t>
            </a:r>
            <a:r>
              <a:rPr kumimoji="1" lang="en-US" altLang="zh-CN" dirty="0"/>
              <a:t>10</a:t>
            </a:r>
            <a:r>
              <a:rPr kumimoji="1" lang="zh-CN" altLang="en-US" dirty="0"/>
              <a:t>人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将超过</a:t>
            </a:r>
            <a:r>
              <a:rPr kumimoji="1" lang="en-US" altLang="zh-CN" dirty="0"/>
              <a:t>60</a:t>
            </a:r>
            <a:r>
              <a:rPr kumimoji="1" lang="zh-CN" altLang="en-US" dirty="0"/>
              <a:t>分的成绩下调</a:t>
            </a:r>
            <a:r>
              <a:rPr kumimoji="1" lang="en-US" altLang="zh-CN" dirty="0"/>
              <a:t>2</a:t>
            </a:r>
            <a:r>
              <a:rPr kumimoji="1" lang="zh-CN" altLang="en-US" dirty="0"/>
              <a:t>分，低于</a:t>
            </a:r>
            <a:r>
              <a:rPr kumimoji="1" lang="en-US" altLang="zh-CN" dirty="0"/>
              <a:t>60</a:t>
            </a:r>
            <a:r>
              <a:rPr kumimoji="1" lang="zh-CN" altLang="en-US" dirty="0"/>
              <a:t>分的上调</a:t>
            </a:r>
            <a:r>
              <a:rPr kumimoji="1" lang="en-US" altLang="zh-CN" dirty="0"/>
              <a:t>3</a:t>
            </a:r>
            <a:r>
              <a:rPr kumimoji="1" lang="zh-CN" altLang="en-US" dirty="0"/>
              <a:t>分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121237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B97C674-1481-49F8-9F2D-CD1C0BA74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885774"/>
            <a:ext cx="6776357" cy="619665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常用的几种随机数：</a:t>
            </a:r>
            <a:endParaRPr lang="en-US" altLang="zh-CN" dirty="0"/>
          </a:p>
          <a:p>
            <a:r>
              <a:rPr lang="zh-CN" altLang="en-US" dirty="0"/>
              <a:t>均匀分布</a:t>
            </a:r>
            <a:endParaRPr lang="en-US" altLang="zh-CN" dirty="0"/>
          </a:p>
          <a:p>
            <a:r>
              <a:rPr lang="zh-CN" altLang="en-US" dirty="0"/>
              <a:t>正态分布</a:t>
            </a:r>
            <a:endParaRPr lang="en-US" altLang="zh-CN" dirty="0"/>
          </a:p>
          <a:p>
            <a:r>
              <a:rPr lang="zh-CN" altLang="en-US" dirty="0"/>
              <a:t>指数分布</a:t>
            </a:r>
            <a:endParaRPr lang="en-US" altLang="zh-CN" dirty="0"/>
          </a:p>
          <a:p>
            <a:r>
              <a:rPr lang="zh-CN" altLang="en-US" dirty="0"/>
              <a:t>泊松分布</a:t>
            </a:r>
            <a:endParaRPr lang="en-US" altLang="zh-CN" dirty="0"/>
          </a:p>
          <a:p>
            <a:r>
              <a:rPr lang="zh-CN" altLang="en-US" dirty="0"/>
              <a:t>卡方分布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05891FE-6D54-46FF-BAF0-E1B692BF18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随机向量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CF86CF-6317-4502-9851-E2C9ECB3A993}"/>
              </a:ext>
            </a:extLst>
          </p:cNvPr>
          <p:cNvSpPr txBox="1"/>
          <p:nvPr/>
        </p:nvSpPr>
        <p:spPr>
          <a:xfrm>
            <a:off x="2184720" y="8251988"/>
            <a:ext cx="1058142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练习：动手做一个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4X4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的随机矩阵，元素的范围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0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到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10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之间，任意使用随机函数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CC1C7C-E24A-004F-AC42-E4750A285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158" y="1885774"/>
            <a:ext cx="4631142" cy="500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6012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68914-5916-4120-80EA-9FC8553A7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随机向量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984EA8-D969-42A2-B982-D33D2E602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705596"/>
            <a:ext cx="5617029" cy="66675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a &lt;- </a:t>
            </a:r>
            <a:r>
              <a:rPr lang="en-US" altLang="zh-CN" sz="2400" dirty="0" err="1"/>
              <a:t>rnorm</a:t>
            </a:r>
            <a:r>
              <a:rPr lang="en-US" altLang="zh-CN" sz="2400" dirty="0"/>
              <a:t>(100,mean=10,sd=5)</a:t>
            </a:r>
          </a:p>
          <a:p>
            <a:pPr marL="0" indent="0">
              <a:buNone/>
            </a:pPr>
            <a:r>
              <a:rPr lang="en-US" altLang="zh-CN" sz="2400" dirty="0"/>
              <a:t>plot(a)</a:t>
            </a:r>
          </a:p>
          <a:p>
            <a:pPr marL="0" indent="0">
              <a:buNone/>
            </a:pPr>
            <a:r>
              <a:rPr lang="en-US" altLang="zh-CN" sz="2400" dirty="0"/>
              <a:t>hist(a)</a:t>
            </a:r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5480B9-BFBB-4F49-97D8-961DE5562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836" y="1705596"/>
            <a:ext cx="6350078" cy="46985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EBCCE4-8E30-4446-813A-37FDC1778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3" y="4138988"/>
            <a:ext cx="5722336" cy="42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1550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586581-1D04-D14B-BC44-A4CBD43C0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934147"/>
            <a:ext cx="4718957" cy="3812897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kumimoji="1" lang="zh-CN" altLang="en-US" sz="2800" dirty="0"/>
              <a:t>随机抽样本质上是通过随机方法抽选出向量的元素索引号，利用向量索引即可取出被抽出的数据</a:t>
            </a:r>
            <a:endParaRPr kumimoji="1" lang="en-US" altLang="zh-CN" sz="28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0E0A5F-00C2-F641-A9D2-3037099015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78551" y="590901"/>
            <a:ext cx="2508250" cy="9144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随机抽样</a:t>
            </a:r>
          </a:p>
        </p:txBody>
      </p:sp>
      <p:sp>
        <p:nvSpPr>
          <p:cNvPr id="8" name="幻灯片编号">
            <a:extLst>
              <a:ext uri="{FF2B5EF4-FFF2-40B4-BE49-F238E27FC236}">
                <a16:creationId xmlns:a16="http://schemas.microsoft.com/office/drawing/2014/main" id="{62AEBCFF-1442-D04C-AC73-9EA5E40B10D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893153" y="590901"/>
            <a:ext cx="276709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361BA9-32DD-334D-9771-D09B67613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314" y="2816102"/>
            <a:ext cx="6019800" cy="1460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E5481C4-B651-E044-8B90-16970A1DBB7A}"/>
              </a:ext>
            </a:extLst>
          </p:cNvPr>
          <p:cNvSpPr txBox="1"/>
          <p:nvPr/>
        </p:nvSpPr>
        <p:spPr>
          <a:xfrm>
            <a:off x="5653314" y="4757902"/>
            <a:ext cx="441146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抽样：随机抽出元素的索引编号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695AFF-440A-0F4F-ADC4-3D12D1C99B02}"/>
              </a:ext>
            </a:extLst>
          </p:cNvPr>
          <p:cNvSpPr txBox="1"/>
          <p:nvPr/>
        </p:nvSpPr>
        <p:spPr>
          <a:xfrm>
            <a:off x="5653314" y="5295502"/>
            <a:ext cx="249908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b &lt;- c(1,3,4)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</a:rPr>
              <a:t>a[b]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5185BE6-2B53-2644-A53D-9B0287A76976}"/>
              </a:ext>
            </a:extLst>
          </p:cNvPr>
          <p:cNvSpPr txBox="1"/>
          <p:nvPr/>
        </p:nvSpPr>
        <p:spPr>
          <a:xfrm>
            <a:off x="5653314" y="6264262"/>
            <a:ext cx="5334794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代入变量的索引，即抽出了对应元素；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chemeClr val="bg1"/>
                </a:solidFill>
              </a:rPr>
              <a:t>对应的，余下的元素是：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a[-b]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426263764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E9F022F-30A4-244A-9D43-A59040FE17D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22301" y="1984151"/>
            <a:ext cx="4080328" cy="5785298"/>
          </a:xfrm>
        </p:spPr>
        <p:txBody>
          <a:bodyPr/>
          <a:lstStyle/>
          <a:p>
            <a:r>
              <a:rPr kumimoji="1" lang="en-US" altLang="zh-CN" dirty="0"/>
              <a:t>sample</a:t>
            </a:r>
            <a:r>
              <a:rPr kumimoji="1" lang="zh-CN" altLang="en-US" dirty="0"/>
              <a:t>函数基本用法：从向量中随机抽取数字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案例：从向量</a:t>
            </a:r>
            <a:r>
              <a:rPr kumimoji="1" lang="en-US" altLang="zh-CN" dirty="0"/>
              <a:t>a</a:t>
            </a:r>
            <a:r>
              <a:rPr kumimoji="1" lang="zh-CN" altLang="en-US" dirty="0"/>
              <a:t>中随机抽取</a:t>
            </a:r>
            <a:r>
              <a:rPr kumimoji="1" lang="en-US" altLang="zh-CN" dirty="0"/>
              <a:t>5</a:t>
            </a:r>
            <a:r>
              <a:rPr kumimoji="1" lang="zh-CN" altLang="en-US" dirty="0"/>
              <a:t>个元素，拆分为两组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A2FA4C0-50C3-3A43-A377-0B3A813347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随机抽样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BF0D570-D4B6-E349-8D74-7CD21321D1BD}"/>
              </a:ext>
            </a:extLst>
          </p:cNvPr>
          <p:cNvSpPr/>
          <p:nvPr/>
        </p:nvSpPr>
        <p:spPr>
          <a:xfrm>
            <a:off x="5259614" y="1984151"/>
            <a:ext cx="65024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/>
              <a:t>&gt; sample(c(1,3,4,6),3)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[1] 6 4 1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236573-010C-3140-9D63-11AAB92791E4}"/>
              </a:ext>
            </a:extLst>
          </p:cNvPr>
          <p:cNvSpPr/>
          <p:nvPr/>
        </p:nvSpPr>
        <p:spPr>
          <a:xfrm>
            <a:off x="5259614" y="2938258"/>
            <a:ext cx="70031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&gt; sample(c('a','b','s','d'),3)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[1] "b" "s" "d"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49CDF5B-9D59-8645-AEC7-27A4D0056B08}"/>
              </a:ext>
            </a:extLst>
          </p:cNvPr>
          <p:cNvSpPr/>
          <p:nvPr/>
        </p:nvSpPr>
        <p:spPr>
          <a:xfrm>
            <a:off x="5379356" y="4507019"/>
            <a:ext cx="7003143" cy="2714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&gt; a=c(72,81,54,80,92,68,85,88,76,45)</a:t>
            </a:r>
          </a:p>
          <a:p>
            <a:pPr>
              <a:lnSpc>
                <a:spcPct val="120000"/>
              </a:lnSpc>
            </a:pPr>
            <a:r>
              <a:rPr lang="zh-CN" altLang="en-US" sz="2400" dirty="0"/>
              <a:t>&gt; s=sample(1:length(a),5)</a:t>
            </a:r>
          </a:p>
          <a:p>
            <a:pPr>
              <a:lnSpc>
                <a:spcPct val="120000"/>
              </a:lnSpc>
            </a:pPr>
            <a:r>
              <a:rPr lang="zh-CN" altLang="en-US" sz="2400" dirty="0"/>
              <a:t>&gt; a[s]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[1] 76 72 54 92 88</a:t>
            </a:r>
          </a:p>
          <a:p>
            <a:pPr>
              <a:lnSpc>
                <a:spcPct val="120000"/>
              </a:lnSpc>
            </a:pPr>
            <a:r>
              <a:rPr lang="zh-CN" altLang="en-US" sz="2400" dirty="0"/>
              <a:t>&gt; a[-s]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[1] 81 80 68 85 45</a:t>
            </a:r>
          </a:p>
        </p:txBody>
      </p:sp>
    </p:spTree>
    <p:extLst>
      <p:ext uri="{BB962C8B-B14F-4D97-AF65-F5344CB8AC3E}">
        <p14:creationId xmlns:p14="http://schemas.microsoft.com/office/powerpoint/2010/main" val="387292973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数据框操作"/>
          <p:cNvSpPr txBox="1">
            <a:spLocks noGrp="1"/>
          </p:cNvSpPr>
          <p:nvPr>
            <p:ph type="title"/>
          </p:nvPr>
        </p:nvSpPr>
        <p:spPr>
          <a:xfrm>
            <a:off x="1441938" y="4289673"/>
            <a:ext cx="4303126" cy="203492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基本统计计算</a:t>
            </a:r>
            <a:endParaRPr dirty="0"/>
          </a:p>
        </p:txBody>
      </p:sp>
      <p:sp>
        <p:nvSpPr>
          <p:cNvPr id="149" name="数据操作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统计分析</a:t>
            </a:r>
            <a:endParaRPr dirty="0"/>
          </a:p>
        </p:txBody>
      </p:sp>
      <p:sp>
        <p:nvSpPr>
          <p:cNvPr id="15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51" name="data.frame"/>
          <p:cNvSpPr txBox="1"/>
          <p:nvPr/>
        </p:nvSpPr>
        <p:spPr>
          <a:xfrm>
            <a:off x="7352515" y="3421647"/>
            <a:ext cx="3058530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2C64A7"/>
                </a:solidFill>
              </a:defRPr>
            </a:lvl1pPr>
          </a:lstStyle>
          <a:p>
            <a:r>
              <a:rPr lang="zh-CN" altLang="en-US" dirty="0"/>
              <a:t>常用的统计函数</a:t>
            </a:r>
            <a:endParaRPr dirty="0"/>
          </a:p>
        </p:txBody>
      </p:sp>
      <p:sp>
        <p:nvSpPr>
          <p:cNvPr id="152" name="变量操作"/>
          <p:cNvSpPr txBox="1"/>
          <p:nvPr/>
        </p:nvSpPr>
        <p:spPr>
          <a:xfrm>
            <a:off x="7352515" y="4242733"/>
            <a:ext cx="256480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2C64A7"/>
                </a:solidFill>
              </a:defRPr>
            </a:lvl1pPr>
          </a:lstStyle>
          <a:p>
            <a:r>
              <a:rPr lang="zh-CN" altLang="en-US" dirty="0"/>
              <a:t>数据分布统计</a:t>
            </a:r>
            <a:endParaRPr dirty="0"/>
          </a:p>
        </p:txBody>
      </p:sp>
      <p:sp>
        <p:nvSpPr>
          <p:cNvPr id="153" name="数据框工具"/>
          <p:cNvSpPr txBox="1"/>
          <p:nvPr/>
        </p:nvSpPr>
        <p:spPr>
          <a:xfrm>
            <a:off x="7352515" y="5063817"/>
            <a:ext cx="256480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2C64A7"/>
                </a:solidFill>
              </a:defRPr>
            </a:lvl1pPr>
          </a:lstStyle>
          <a:p>
            <a:r>
              <a:rPr lang="zh-CN" altLang="en-US" dirty="0"/>
              <a:t>统计量图形化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750784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4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 advAuto="0"/>
      <p:bldP spid="152" grpId="0" animBg="1" advAuto="0"/>
      <p:bldP spid="153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C7205-D292-814E-9CA3-F7DB3EE68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常见统计函数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A5C5472-A1AF-2F40-88AB-6899254221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9</a:t>
            </a:fld>
            <a:endParaRPr lang="zh-CN" altLang="en-US"/>
          </a:p>
        </p:txBody>
      </p:sp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528ECFCC-6E86-2146-9527-DD5DF8DDE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44" y="5125686"/>
            <a:ext cx="11430384" cy="188204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4629941-5927-C74F-B19A-38F54EDDDB5D}"/>
              </a:ext>
            </a:extLst>
          </p:cNvPr>
          <p:cNvSpPr txBox="1"/>
          <p:nvPr/>
        </p:nvSpPr>
        <p:spPr>
          <a:xfrm>
            <a:off x="715535" y="1801722"/>
            <a:ext cx="11382602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均值函数与大多数统计函数有相同的参数，通过调整参数实现对计算过程的修改。</a:t>
            </a:r>
            <a:endParaRPr lang="en-US" altLang="zh-CN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trim: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截断参数，丢弃数据中的两个极端上的部分数据，防止极端值影响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err="1"/>
              <a:t>na.rm</a:t>
            </a:r>
            <a:r>
              <a:rPr lang="en-US" altLang="zh-CN" dirty="0"/>
              <a:t>:</a:t>
            </a:r>
            <a:r>
              <a:rPr lang="zh-CN" altLang="en-US" dirty="0"/>
              <a:t>忽略空缺值参数，逻辑参数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185D70-443D-8E4D-98DA-B732A5238006}"/>
              </a:ext>
            </a:extLst>
          </p:cNvPr>
          <p:cNvSpPr txBox="1"/>
          <p:nvPr/>
        </p:nvSpPr>
        <p:spPr>
          <a:xfrm>
            <a:off x="844062" y="7870546"/>
            <a:ext cx="490038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说明：以</a:t>
            </a: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Titanic</a:t>
            </a:r>
            <a:r>
              <a:rPr lang="en-US" altLang="zh-CN" sz="2400" dirty="0" err="1">
                <a:solidFill>
                  <a:srgbClr val="FF0000"/>
                </a:solidFill>
              </a:rPr>
              <a:t>.csv</a:t>
            </a:r>
            <a:r>
              <a:rPr lang="zh-CN" altLang="en-US" sz="2400" dirty="0">
                <a:solidFill>
                  <a:srgbClr val="FF0000"/>
                </a:solidFill>
              </a:rPr>
              <a:t>数据集为例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163122072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92eb1e3-6758-431b-821a-596b4e152a19"/>
</p:tagLst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E83D2E"/>
      </a:accent1>
      <a:accent2>
        <a:srgbClr val="FFCD00"/>
      </a:accent2>
      <a:accent3>
        <a:srgbClr val="61AC47"/>
      </a:accent3>
      <a:accent4>
        <a:srgbClr val="818181"/>
      </a:accent4>
      <a:accent5>
        <a:srgbClr val="A5A5A5"/>
      </a:accent5>
      <a:accent6>
        <a:srgbClr val="C9C9C9"/>
      </a:accent6>
      <a:hlink>
        <a:srgbClr val="4472C4"/>
      </a:hlink>
      <a:folHlink>
        <a:srgbClr val="BFBFB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ModernPortfolio">
    <a:dk1>
      <a:srgbClr val="000000"/>
    </a:dk1>
    <a:lt1>
      <a:srgbClr val="FFFFFF"/>
    </a:lt1>
    <a:dk2>
      <a:srgbClr val="768395"/>
    </a:dk2>
    <a:lt2>
      <a:srgbClr val="F0F0F0"/>
    </a:lt2>
    <a:accent1>
      <a:srgbClr val="E83D2E"/>
    </a:accent1>
    <a:accent2>
      <a:srgbClr val="FFCD00"/>
    </a:accent2>
    <a:accent3>
      <a:srgbClr val="61AC47"/>
    </a:accent3>
    <a:accent4>
      <a:srgbClr val="818181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ModernPortfolio">
    <a:dk1>
      <a:srgbClr val="000000"/>
    </a:dk1>
    <a:lt1>
      <a:srgbClr val="FFFFFF"/>
    </a:lt1>
    <a:dk2>
      <a:srgbClr val="768395"/>
    </a:dk2>
    <a:lt2>
      <a:srgbClr val="F0F0F0"/>
    </a:lt2>
    <a:accent1>
      <a:srgbClr val="E83D2E"/>
    </a:accent1>
    <a:accent2>
      <a:srgbClr val="FFCD00"/>
    </a:accent2>
    <a:accent3>
      <a:srgbClr val="61AC47"/>
    </a:accent3>
    <a:accent4>
      <a:srgbClr val="818181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主题3</Template>
  <TotalTime>695</TotalTime>
  <Words>2181</Words>
  <Application>Microsoft Macintosh PowerPoint</Application>
  <PresentationFormat>自定义</PresentationFormat>
  <Paragraphs>445</Paragraphs>
  <Slides>39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宋体</vt:lpstr>
      <vt:lpstr>Calibri</vt:lpstr>
      <vt:lpstr>Cambria Math</vt:lpstr>
      <vt:lpstr>Helvetica</vt:lpstr>
      <vt:lpstr>Helvetica Neue</vt:lpstr>
      <vt:lpstr>Helvetica Neue Light</vt:lpstr>
      <vt:lpstr>Helvetica Neue Medium</vt:lpstr>
      <vt:lpstr>Impact</vt:lpstr>
      <vt:lpstr>Monaco</vt:lpstr>
      <vt:lpstr>Times New Roman</vt:lpstr>
      <vt:lpstr>ModernPortfolio</vt:lpstr>
      <vt:lpstr>Equation</vt:lpstr>
      <vt:lpstr>数据分析与处理技术——5 统计分析</vt:lpstr>
      <vt:lpstr>随机向量与抽样</vt:lpstr>
      <vt:lpstr>PowerPoint 演示文稿</vt:lpstr>
      <vt:lpstr>PowerPoint 演示文稿</vt:lpstr>
      <vt:lpstr>随机向量</vt:lpstr>
      <vt:lpstr>随机抽样</vt:lpstr>
      <vt:lpstr>PowerPoint 演示文稿</vt:lpstr>
      <vt:lpstr>基本统计计算</vt:lpstr>
      <vt:lpstr>常见统计函数</vt:lpstr>
      <vt:lpstr>常见统计函数</vt:lpstr>
      <vt:lpstr>常见统计函数</vt:lpstr>
      <vt:lpstr>案例：鸢尾花数据集</vt:lpstr>
      <vt:lpstr>初步预览数据结构</vt:lpstr>
      <vt:lpstr>数据的统计描述</vt:lpstr>
      <vt:lpstr>如何描述事物的分布</vt:lpstr>
      <vt:lpstr>分位数计算</vt:lpstr>
      <vt:lpstr>箱图展示数据分布情况</vt:lpstr>
      <vt:lpstr>用箱图探索对象分布</vt:lpstr>
      <vt:lpstr>属性分析</vt:lpstr>
      <vt:lpstr>案例分析：从病案记录中找出潜在信息</vt:lpstr>
      <vt:lpstr>积累起来的病案数据</vt:lpstr>
      <vt:lpstr>如何处理非数字型变量</vt:lpstr>
      <vt:lpstr>属性变量的频数分析</vt:lpstr>
      <vt:lpstr>属性变量之间的关系</vt:lpstr>
      <vt:lpstr>数值型属性变量分析</vt:lpstr>
      <vt:lpstr>混合类型列联表</vt:lpstr>
      <vt:lpstr>属性分析代码汇总</vt:lpstr>
      <vt:lpstr>本节总结</vt:lpstr>
      <vt:lpstr>统计检验</vt:lpstr>
      <vt:lpstr>假设检验</vt:lpstr>
      <vt:lpstr>因素推断与方差分析</vt:lpstr>
      <vt:lpstr>拟合优度检验</vt:lpstr>
      <vt:lpstr>骰子有没有被动手脚</vt:lpstr>
      <vt:lpstr>骰子应当满足什么规律</vt:lpstr>
      <vt:lpstr>组合多个正态分布</vt:lpstr>
      <vt:lpstr>拟合优度检验过程</vt:lpstr>
      <vt:lpstr>动手操作数据</vt:lpstr>
      <vt:lpstr>课后练习</vt:lpstr>
      <vt:lpstr>课后练习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探索性分析-变量操作与探索</dc:title>
  <cp:lastModifiedBy>Xu Ning</cp:lastModifiedBy>
  <cp:revision>12</cp:revision>
  <dcterms:modified xsi:type="dcterms:W3CDTF">2020-10-23T02:19:02Z</dcterms:modified>
</cp:coreProperties>
</file>